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4" r:id="rId2"/>
    <p:sldMasterId id="2147483686" r:id="rId3"/>
    <p:sldMasterId id="2147483688" r:id="rId4"/>
    <p:sldMasterId id="2147483690" r:id="rId5"/>
  </p:sldMasterIdLst>
  <p:sldIdLst>
    <p:sldId id="266" r:id="rId6"/>
    <p:sldId id="267" r:id="rId7"/>
    <p:sldId id="271" r:id="rId8"/>
    <p:sldId id="272" r:id="rId9"/>
    <p:sldId id="273" r:id="rId10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73"/>
    <p:restoredTop sz="96405"/>
  </p:normalViewPr>
  <p:slideViewPr>
    <p:cSldViewPr snapToGrid="0" snapToObjects="1">
      <p:cViewPr>
        <p:scale>
          <a:sx n="33" d="100"/>
          <a:sy n="33" d="100"/>
        </p:scale>
        <p:origin x="3048" y="9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C186E4-6694-76C5-F8D2-F7F9CA8341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79200" y="5046133"/>
            <a:ext cx="26502255" cy="4436532"/>
          </a:xfrm>
        </p:spPr>
        <p:txBody>
          <a:bodyPr/>
          <a:lstStyle/>
          <a:p>
            <a:r>
              <a:rPr lang="de-DE" dirty="0"/>
              <a:t>Poster title, Arial Regular, 100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DF4B053-0526-7456-542E-BEE4DFE9D9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64266" y="9753600"/>
            <a:ext cx="26416000" cy="21669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60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Subheadlines, Arial Regular, 60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F638E467-A918-C20A-F243-B6CDF071AAE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081213" y="13919200"/>
            <a:ext cx="26502255" cy="25400000"/>
          </a:xfrm>
          <a:prstGeom prst="rect">
            <a:avLst/>
          </a:prstGeom>
          <a:ln w="88900">
            <a:solidFill>
              <a:schemeClr val="bg1"/>
            </a:solidFill>
            <a:prstDash val="dash"/>
          </a:ln>
        </p:spPr>
        <p:txBody>
          <a:bodyPr anchor="ctr"/>
          <a:lstStyle>
            <a:lvl1pPr marL="0" indent="0">
              <a:buNone/>
              <a:defRPr sz="4000" i="0"/>
            </a:lvl1pPr>
            <a:lvl5pPr marL="6054974" indent="0">
              <a:buNone/>
              <a:defRPr/>
            </a:lvl5pPr>
          </a:lstStyle>
          <a:p>
            <a:pPr lvl="0"/>
            <a:r>
              <a:rPr lang="de-DE" dirty="0"/>
              <a:t>Place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, </a:t>
            </a:r>
            <a:r>
              <a:rPr lang="de-DE" dirty="0" err="1"/>
              <a:t>images</a:t>
            </a:r>
            <a:r>
              <a:rPr lang="de-DE" dirty="0"/>
              <a:t> etc. </a:t>
            </a:r>
          </a:p>
          <a:p>
            <a:pPr lvl="0"/>
            <a:r>
              <a:rPr lang="de-DE" dirty="0"/>
              <a:t>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place</a:t>
            </a:r>
            <a:r>
              <a:rPr lang="de-DE" dirty="0"/>
              <a:t> holder)</a:t>
            </a:r>
          </a:p>
        </p:txBody>
      </p:sp>
    </p:spTree>
    <p:extLst>
      <p:ext uri="{BB962C8B-B14F-4D97-AF65-F5344CB8AC3E}">
        <p14:creationId xmlns:p14="http://schemas.microsoft.com/office/powerpoint/2010/main" val="1343444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 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C186E4-6694-76C5-F8D2-F7F9CA8341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78011" y="5046133"/>
            <a:ext cx="26502255" cy="4436532"/>
          </a:xfrm>
        </p:spPr>
        <p:txBody>
          <a:bodyPr/>
          <a:lstStyle/>
          <a:p>
            <a:r>
              <a:rPr lang="de-DE" dirty="0"/>
              <a:t>Poster title, Arial Regular, 100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DF4B053-0526-7456-542E-BEE4DFE9D9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64266" y="9753600"/>
            <a:ext cx="26416000" cy="21669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60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Subheadlines, Arial Regular, 60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F638E467-A918-C20A-F243-B6CDF071AAE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081213" y="13919200"/>
            <a:ext cx="26502255" cy="25400000"/>
          </a:xfrm>
          <a:prstGeom prst="rect">
            <a:avLst/>
          </a:prstGeom>
          <a:ln w="88900">
            <a:solidFill>
              <a:schemeClr val="bg1"/>
            </a:solidFill>
            <a:prstDash val="dash"/>
          </a:ln>
        </p:spPr>
        <p:txBody>
          <a:bodyPr anchor="ctr"/>
          <a:lstStyle>
            <a:lvl1pPr marL="0" indent="0">
              <a:buNone/>
              <a:defRPr sz="4000" i="0">
                <a:solidFill>
                  <a:schemeClr val="accent1"/>
                </a:solidFill>
              </a:defRPr>
            </a:lvl1pPr>
            <a:lvl5pPr marL="6054974" indent="0">
              <a:buNone/>
              <a:defRPr/>
            </a:lvl5pPr>
          </a:lstStyle>
          <a:p>
            <a:pPr lvl="0"/>
            <a:r>
              <a:rPr lang="de-DE" dirty="0"/>
              <a:t>Place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, </a:t>
            </a:r>
            <a:r>
              <a:rPr lang="de-DE" dirty="0" err="1"/>
              <a:t>images</a:t>
            </a:r>
            <a:r>
              <a:rPr lang="de-DE" dirty="0"/>
              <a:t> etc. </a:t>
            </a:r>
          </a:p>
          <a:p>
            <a:pPr lvl="0"/>
            <a:r>
              <a:rPr lang="de-DE" dirty="0"/>
              <a:t>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place</a:t>
            </a:r>
            <a:r>
              <a:rPr lang="de-DE" dirty="0"/>
              <a:t> holder)</a:t>
            </a:r>
          </a:p>
        </p:txBody>
      </p:sp>
    </p:spTree>
    <p:extLst>
      <p:ext uri="{BB962C8B-B14F-4D97-AF65-F5344CB8AC3E}">
        <p14:creationId xmlns:p14="http://schemas.microsoft.com/office/powerpoint/2010/main" val="98768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 3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B632BFB8-7927-E9FB-E372-CB66F01E02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30275213" cy="22352000"/>
          </a:xfrm>
          <a:prstGeom prst="rect">
            <a:avLst/>
          </a:prstGeom>
          <a:solidFill>
            <a:schemeClr val="accent2">
              <a:alpha val="22000"/>
            </a:schemeClr>
          </a:solidFill>
        </p:spPr>
        <p:txBody>
          <a:bodyPr anchor="t"/>
          <a:lstStyle>
            <a:lvl1pPr>
              <a:defRPr sz="5000"/>
            </a:lvl1pPr>
          </a:lstStyle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an </a:t>
            </a:r>
            <a:r>
              <a:rPr lang="de-DE" dirty="0" err="1"/>
              <a:t>image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CC186E4-6694-76C5-F8D2-F7F9CA8341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79200" y="25130266"/>
            <a:ext cx="26502255" cy="4436532"/>
          </a:xfrm>
        </p:spPr>
        <p:txBody>
          <a:bodyPr/>
          <a:lstStyle/>
          <a:p>
            <a:r>
              <a:rPr lang="de-DE" dirty="0"/>
              <a:t>Poster title, Arial Regular, 120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DF4B053-0526-7456-542E-BEE4DFE9D9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64266" y="32512001"/>
            <a:ext cx="26416000" cy="21669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Subheadlines, Arial Regular, 50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8" name="Vertikaler Textplatzhalter 7">
            <a:extLst>
              <a:ext uri="{FF2B5EF4-FFF2-40B4-BE49-F238E27FC236}">
                <a16:creationId xmlns:a16="http://schemas.microsoft.com/office/drawing/2014/main" id="{6B9EDAC8-C621-4743-A431-5F7666813DDB}"/>
              </a:ext>
            </a:extLst>
          </p:cNvPr>
          <p:cNvSpPr>
            <a:spLocks noGrp="1"/>
          </p:cNvSpPr>
          <p:nvPr>
            <p:ph type="body" orient="vert" sz="quarter" idx="11" hasCustomPrompt="1"/>
          </p:nvPr>
        </p:nvSpPr>
        <p:spPr>
          <a:xfrm rot="10800000">
            <a:off x="28380266" y="9991196"/>
            <a:ext cx="1455737" cy="10836275"/>
          </a:xfrm>
          <a:prstGeom prst="rect">
            <a:avLst/>
          </a:prstGeom>
        </p:spPr>
        <p:txBody>
          <a:bodyPr vert="eaVert"/>
          <a:lstStyle>
            <a:lvl1pPr algn="l">
              <a:defRPr sz="2000"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Hint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</a:t>
            </a:r>
            <a:r>
              <a:rPr lang="de-DE" dirty="0" err="1"/>
              <a:t>credit</a:t>
            </a: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87A4F6E-5218-B7AE-3643-1A54A5A32A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81213" y="1972222"/>
            <a:ext cx="7267635" cy="98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166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 4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B632BFB8-7927-E9FB-E372-CB66F01E02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30275213" cy="22352000"/>
          </a:xfrm>
          <a:prstGeom prst="rect">
            <a:avLst/>
          </a:prstGeom>
          <a:solidFill>
            <a:schemeClr val="accent2">
              <a:alpha val="22000"/>
            </a:schemeClr>
          </a:solidFill>
        </p:spPr>
        <p:txBody>
          <a:bodyPr anchor="t"/>
          <a:lstStyle>
            <a:lvl1pPr>
              <a:defRPr sz="5000"/>
            </a:lvl1pPr>
          </a:lstStyle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an </a:t>
            </a:r>
            <a:r>
              <a:rPr lang="de-DE" dirty="0" err="1"/>
              <a:t>image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CC186E4-6694-76C5-F8D2-F7F9CA8341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79200" y="25130266"/>
            <a:ext cx="26502255" cy="4436532"/>
          </a:xfrm>
        </p:spPr>
        <p:txBody>
          <a:bodyPr/>
          <a:lstStyle/>
          <a:p>
            <a:r>
              <a:rPr lang="de-DE" dirty="0"/>
              <a:t>Poster title, Arial Regular, 120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DF4B053-0526-7456-542E-BEE4DFE9D9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64266" y="32512001"/>
            <a:ext cx="26416000" cy="21669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Subheadlines, Arial Regular, 50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8" name="Vertikaler Textplatzhalter 7">
            <a:extLst>
              <a:ext uri="{FF2B5EF4-FFF2-40B4-BE49-F238E27FC236}">
                <a16:creationId xmlns:a16="http://schemas.microsoft.com/office/drawing/2014/main" id="{6B9EDAC8-C621-4743-A431-5F7666813DDB}"/>
              </a:ext>
            </a:extLst>
          </p:cNvPr>
          <p:cNvSpPr>
            <a:spLocks noGrp="1"/>
          </p:cNvSpPr>
          <p:nvPr>
            <p:ph type="body" orient="vert" sz="quarter" idx="11" hasCustomPrompt="1"/>
          </p:nvPr>
        </p:nvSpPr>
        <p:spPr>
          <a:xfrm rot="10800000">
            <a:off x="28380266" y="9991196"/>
            <a:ext cx="1455737" cy="10836275"/>
          </a:xfrm>
          <a:prstGeom prst="rect">
            <a:avLst/>
          </a:prstGeom>
        </p:spPr>
        <p:txBody>
          <a:bodyPr vert="eaVert"/>
          <a:lstStyle>
            <a:lvl1pPr algn="l">
              <a:defRPr sz="2000"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pPr lvl="0"/>
            <a:r>
              <a:rPr lang="de-DE" dirty="0" err="1"/>
              <a:t>Hint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</a:t>
            </a:r>
            <a:r>
              <a:rPr lang="de-DE" dirty="0" err="1"/>
              <a:t>credit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4313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 5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C186E4-6694-76C5-F8D2-F7F9CA8341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79200" y="5046133"/>
            <a:ext cx="26502255" cy="4436532"/>
          </a:xfrm>
        </p:spPr>
        <p:txBody>
          <a:bodyPr/>
          <a:lstStyle/>
          <a:p>
            <a:r>
              <a:rPr lang="de-DE" dirty="0"/>
              <a:t>Poster title, Arial Regular, 100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DF4B053-0526-7456-542E-BEE4DFE9D9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64266" y="9753600"/>
            <a:ext cx="26416000" cy="21669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6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Subheadlines, Arial Regular, 60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F638E467-A918-C20A-F243-B6CDF071AAE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081213" y="16618226"/>
            <a:ext cx="26502255" cy="22700974"/>
          </a:xfrm>
          <a:prstGeom prst="rect">
            <a:avLst/>
          </a:prstGeom>
          <a:ln w="88900">
            <a:solidFill>
              <a:schemeClr val="bg1"/>
            </a:solidFill>
            <a:prstDash val="dash"/>
          </a:ln>
        </p:spPr>
        <p:txBody>
          <a:bodyPr anchor="ctr"/>
          <a:lstStyle>
            <a:lvl1pPr marL="0" indent="0">
              <a:buNone/>
              <a:defRPr sz="4000" i="0"/>
            </a:lvl1pPr>
            <a:lvl5pPr marL="6054974" indent="0">
              <a:buNone/>
              <a:defRPr/>
            </a:lvl5pPr>
          </a:lstStyle>
          <a:p>
            <a:pPr lvl="0"/>
            <a:r>
              <a:rPr lang="de-DE" dirty="0"/>
              <a:t>Place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, </a:t>
            </a:r>
            <a:r>
              <a:rPr lang="de-DE" dirty="0" err="1"/>
              <a:t>images</a:t>
            </a:r>
            <a:r>
              <a:rPr lang="de-DE" dirty="0"/>
              <a:t> etc. </a:t>
            </a:r>
          </a:p>
          <a:p>
            <a:pPr lvl="0"/>
            <a:r>
              <a:rPr lang="de-DE" dirty="0"/>
              <a:t>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place</a:t>
            </a:r>
            <a:r>
              <a:rPr lang="de-DE" dirty="0"/>
              <a:t> holder)</a:t>
            </a:r>
          </a:p>
        </p:txBody>
      </p:sp>
    </p:spTree>
    <p:extLst>
      <p:ext uri="{BB962C8B-B14F-4D97-AF65-F5344CB8AC3E}">
        <p14:creationId xmlns:p14="http://schemas.microsoft.com/office/powerpoint/2010/main" val="3594945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C6DB04E-6031-077A-6783-750EFE117864}"/>
              </a:ext>
            </a:extLst>
          </p:cNvPr>
          <p:cNvSpPr/>
          <p:nvPr userDrawn="1"/>
        </p:nvSpPr>
        <p:spPr>
          <a:xfrm>
            <a:off x="-1" y="-1"/>
            <a:ext cx="30275213" cy="4280376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21F3274-C310-5073-1C53-FD0CEF30A0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81213" y="1972222"/>
            <a:ext cx="7267635" cy="986111"/>
          </a:xfrm>
          <a:prstGeom prst="rect">
            <a:avLst/>
          </a:prstGeom>
        </p:spPr>
      </p:pic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DB9A4054-BF0C-0138-4F51-2993A5371A1C}"/>
              </a:ext>
            </a:extLst>
          </p:cNvPr>
          <p:cNvSpPr/>
          <p:nvPr userDrawn="1"/>
        </p:nvSpPr>
        <p:spPr>
          <a:xfrm>
            <a:off x="24589349" y="40652327"/>
            <a:ext cx="4185067" cy="1144415"/>
          </a:xfrm>
          <a:prstGeom prst="roundRect">
            <a:avLst/>
          </a:prstGeom>
          <a:ln w="1270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388F6856-63B8-DE9E-1930-98CA9A1A4905}"/>
              </a:ext>
            </a:extLst>
          </p:cNvPr>
          <p:cNvSpPr txBox="1"/>
          <p:nvPr userDrawn="1"/>
        </p:nvSpPr>
        <p:spPr>
          <a:xfrm>
            <a:off x="14384215" y="40793210"/>
            <a:ext cx="140676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4500" b="0" u="none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helmholtz.de</a:t>
            </a:r>
            <a:endParaRPr lang="de-DE" sz="4500" b="0" u="none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elplatzhalter 2">
            <a:extLst>
              <a:ext uri="{FF2B5EF4-FFF2-40B4-BE49-F238E27FC236}">
                <a16:creationId xmlns:a16="http://schemas.microsoft.com/office/drawing/2014/main" id="{A80A5B04-0096-C87A-1D44-E2D18514A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8013" y="5047200"/>
            <a:ext cx="26112787" cy="5235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Poster title, Arial Regular 100 </a:t>
            </a:r>
            <a:r>
              <a:rPr lang="de-DE" dirty="0" err="1"/>
              <a:t>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0057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00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ctr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None/>
        <a:defRPr sz="6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067" userDrawn="1">
          <p15:clr>
            <a:srgbClr val="F26B43"/>
          </p15:clr>
        </p15:guide>
        <p15:guide id="2" pos="1280" userDrawn="1">
          <p15:clr>
            <a:srgbClr val="F26B43"/>
          </p15:clr>
        </p15:guide>
        <p15:guide id="3" orient="horz" pos="1153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C6DB04E-6031-077A-6783-750EFE117864}"/>
              </a:ext>
            </a:extLst>
          </p:cNvPr>
          <p:cNvSpPr/>
          <p:nvPr userDrawn="1"/>
        </p:nvSpPr>
        <p:spPr>
          <a:xfrm>
            <a:off x="-1" y="0"/>
            <a:ext cx="30275213" cy="428037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21F3274-C310-5073-1C53-FD0CEF30A0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081213" y="1972222"/>
            <a:ext cx="7267635" cy="986110"/>
          </a:xfrm>
          <a:prstGeom prst="rect">
            <a:avLst/>
          </a:prstGeom>
        </p:spPr>
      </p:pic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DB9A4054-BF0C-0138-4F51-2993A5371A1C}"/>
              </a:ext>
            </a:extLst>
          </p:cNvPr>
          <p:cNvSpPr/>
          <p:nvPr userDrawn="1"/>
        </p:nvSpPr>
        <p:spPr>
          <a:xfrm>
            <a:off x="24589349" y="40652327"/>
            <a:ext cx="4185067" cy="1144415"/>
          </a:xfrm>
          <a:prstGeom prst="roundRect">
            <a:avLst/>
          </a:prstGeom>
          <a:ln w="1270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388F6856-63B8-DE9E-1930-98CA9A1A4905}"/>
              </a:ext>
            </a:extLst>
          </p:cNvPr>
          <p:cNvSpPr txBox="1"/>
          <p:nvPr userDrawn="1"/>
        </p:nvSpPr>
        <p:spPr>
          <a:xfrm>
            <a:off x="14384215" y="40793210"/>
            <a:ext cx="140676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4500" b="0" u="none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helmholtz.de</a:t>
            </a:r>
            <a:endParaRPr lang="de-DE" sz="4500" b="0" u="none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elplatzhalter 2">
            <a:extLst>
              <a:ext uri="{FF2B5EF4-FFF2-40B4-BE49-F238E27FC236}">
                <a16:creationId xmlns:a16="http://schemas.microsoft.com/office/drawing/2014/main" id="{A80A5B04-0096-C87A-1D44-E2D18514A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8013" y="5047200"/>
            <a:ext cx="26112787" cy="5235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Poster title, Arial Regular 100 </a:t>
            </a:r>
            <a:r>
              <a:rPr lang="de-DE" dirty="0" err="1"/>
              <a:t>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7234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00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ctr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None/>
        <a:defRPr sz="6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067" userDrawn="1">
          <p15:clr>
            <a:srgbClr val="F26B43"/>
          </p15:clr>
        </p15:guide>
        <p15:guide id="2" pos="1280" userDrawn="1">
          <p15:clr>
            <a:srgbClr val="F26B43"/>
          </p15:clr>
        </p15:guide>
        <p15:guide id="3" orient="horz" pos="11531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C6DB04E-6031-077A-6783-750EFE117864}"/>
              </a:ext>
            </a:extLst>
          </p:cNvPr>
          <p:cNvSpPr/>
          <p:nvPr userDrawn="1"/>
        </p:nvSpPr>
        <p:spPr>
          <a:xfrm>
            <a:off x="-1" y="-1"/>
            <a:ext cx="30275213" cy="4280376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DB9A4054-BF0C-0138-4F51-2993A5371A1C}"/>
              </a:ext>
            </a:extLst>
          </p:cNvPr>
          <p:cNvSpPr/>
          <p:nvPr userDrawn="1"/>
        </p:nvSpPr>
        <p:spPr>
          <a:xfrm>
            <a:off x="24589349" y="40652327"/>
            <a:ext cx="4185067" cy="1144415"/>
          </a:xfrm>
          <a:prstGeom prst="roundRect">
            <a:avLst/>
          </a:prstGeom>
          <a:ln w="1270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388F6856-63B8-DE9E-1930-98CA9A1A4905}"/>
              </a:ext>
            </a:extLst>
          </p:cNvPr>
          <p:cNvSpPr txBox="1"/>
          <p:nvPr userDrawn="1"/>
        </p:nvSpPr>
        <p:spPr>
          <a:xfrm>
            <a:off x="14384215" y="40793210"/>
            <a:ext cx="140676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4500" b="0" u="none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helmholtz.de</a:t>
            </a:r>
            <a:endParaRPr lang="de-DE" sz="4500" b="0" u="none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elplatzhalter 2">
            <a:extLst>
              <a:ext uri="{FF2B5EF4-FFF2-40B4-BE49-F238E27FC236}">
                <a16:creationId xmlns:a16="http://schemas.microsoft.com/office/drawing/2014/main" id="{A80A5B04-0096-C87A-1D44-E2D18514A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8013" y="23165866"/>
            <a:ext cx="26112787" cy="5235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Poster title, Arial Regular 120 </a:t>
            </a:r>
            <a:r>
              <a:rPr lang="de-DE" dirty="0" err="1"/>
              <a:t>pt</a:t>
            </a: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21F3274-C310-5073-1C53-FD0CEF30A0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81213" y="1972222"/>
            <a:ext cx="7267635" cy="98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818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20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ctr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None/>
        <a:defRPr sz="6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067" userDrawn="1">
          <p15:clr>
            <a:srgbClr val="F26B43"/>
          </p15:clr>
        </p15:guide>
        <p15:guide id="2" pos="1280" userDrawn="1">
          <p15:clr>
            <a:srgbClr val="F26B43"/>
          </p15:clr>
        </p15:guide>
        <p15:guide id="3" orient="horz" pos="11531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C6DB04E-6031-077A-6783-750EFE117864}"/>
              </a:ext>
            </a:extLst>
          </p:cNvPr>
          <p:cNvSpPr/>
          <p:nvPr userDrawn="1"/>
        </p:nvSpPr>
        <p:spPr>
          <a:xfrm>
            <a:off x="-1" y="-1"/>
            <a:ext cx="30275213" cy="4280376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DB9A4054-BF0C-0138-4F51-2993A5371A1C}"/>
              </a:ext>
            </a:extLst>
          </p:cNvPr>
          <p:cNvSpPr/>
          <p:nvPr userDrawn="1"/>
        </p:nvSpPr>
        <p:spPr>
          <a:xfrm>
            <a:off x="24589349" y="40652327"/>
            <a:ext cx="4185067" cy="1144415"/>
          </a:xfrm>
          <a:prstGeom prst="roundRect">
            <a:avLst/>
          </a:prstGeom>
          <a:ln w="1270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388F6856-63B8-DE9E-1930-98CA9A1A4905}"/>
              </a:ext>
            </a:extLst>
          </p:cNvPr>
          <p:cNvSpPr txBox="1"/>
          <p:nvPr userDrawn="1"/>
        </p:nvSpPr>
        <p:spPr>
          <a:xfrm>
            <a:off x="14384215" y="40793210"/>
            <a:ext cx="140676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4500" b="0" u="none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helmholtz.de</a:t>
            </a:r>
            <a:endParaRPr lang="de-DE" sz="4500" b="0" u="none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elplatzhalter 2">
            <a:extLst>
              <a:ext uri="{FF2B5EF4-FFF2-40B4-BE49-F238E27FC236}">
                <a16:creationId xmlns:a16="http://schemas.microsoft.com/office/drawing/2014/main" id="{A80A5B04-0096-C87A-1D44-E2D18514A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8013" y="23165866"/>
            <a:ext cx="26112787" cy="5235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Poster title, Arial Regular 120 </a:t>
            </a:r>
            <a:r>
              <a:rPr lang="de-DE" dirty="0" err="1"/>
              <a:t>pt</a:t>
            </a: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21F3274-C310-5073-1C53-FD0CEF30A0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32000" y="40354863"/>
            <a:ext cx="7267635" cy="98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610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20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ctr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None/>
        <a:defRPr sz="6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067" userDrawn="1">
          <p15:clr>
            <a:srgbClr val="F26B43"/>
          </p15:clr>
        </p15:guide>
        <p15:guide id="2" pos="1280" userDrawn="1">
          <p15:clr>
            <a:srgbClr val="F26B43"/>
          </p15:clr>
        </p15:guide>
        <p15:guide id="3" orient="horz" pos="11531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CBC2CF57-D8DF-FDE9-2D8B-04BBE628B0C0}"/>
              </a:ext>
            </a:extLst>
          </p:cNvPr>
          <p:cNvSpPr/>
          <p:nvPr userDrawn="1"/>
        </p:nvSpPr>
        <p:spPr>
          <a:xfrm>
            <a:off x="0" y="0"/>
            <a:ext cx="30275213" cy="1562431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C6DB04E-6031-077A-6783-750EFE117864}"/>
              </a:ext>
            </a:extLst>
          </p:cNvPr>
          <p:cNvSpPr/>
          <p:nvPr userDrawn="1"/>
        </p:nvSpPr>
        <p:spPr>
          <a:xfrm>
            <a:off x="-1" y="15624313"/>
            <a:ext cx="30275213" cy="2717944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21F3274-C310-5073-1C53-FD0CEF30A0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081213" y="1972222"/>
            <a:ext cx="7267635" cy="986110"/>
          </a:xfrm>
          <a:prstGeom prst="rect">
            <a:avLst/>
          </a:prstGeom>
        </p:spPr>
      </p:pic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DB9A4054-BF0C-0138-4F51-2993A5371A1C}"/>
              </a:ext>
            </a:extLst>
          </p:cNvPr>
          <p:cNvSpPr/>
          <p:nvPr userDrawn="1"/>
        </p:nvSpPr>
        <p:spPr>
          <a:xfrm>
            <a:off x="24589349" y="40652327"/>
            <a:ext cx="4185067" cy="1144415"/>
          </a:xfrm>
          <a:prstGeom prst="roundRect">
            <a:avLst/>
          </a:prstGeom>
          <a:ln w="1270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388F6856-63B8-DE9E-1930-98CA9A1A4905}"/>
              </a:ext>
            </a:extLst>
          </p:cNvPr>
          <p:cNvSpPr txBox="1"/>
          <p:nvPr userDrawn="1"/>
        </p:nvSpPr>
        <p:spPr>
          <a:xfrm>
            <a:off x="14384215" y="40793210"/>
            <a:ext cx="140676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4500" b="0" u="none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helmholtz.de</a:t>
            </a:r>
            <a:endParaRPr lang="de-DE" sz="4500" b="0" u="none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elplatzhalter 2">
            <a:extLst>
              <a:ext uri="{FF2B5EF4-FFF2-40B4-BE49-F238E27FC236}">
                <a16:creationId xmlns:a16="http://schemas.microsoft.com/office/drawing/2014/main" id="{A80A5B04-0096-C87A-1D44-E2D18514A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8013" y="5047200"/>
            <a:ext cx="26112787" cy="5235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Poster title, Arial Regular 100 </a:t>
            </a:r>
            <a:r>
              <a:rPr lang="de-DE" dirty="0" err="1"/>
              <a:t>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76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00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ctr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None/>
        <a:defRPr sz="6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067" userDrawn="1">
          <p15:clr>
            <a:srgbClr val="F26B43"/>
          </p15:clr>
        </p15:guide>
        <p15:guide id="2" pos="1280" userDrawn="1">
          <p15:clr>
            <a:srgbClr val="F26B43"/>
          </p15:clr>
        </p15:guide>
        <p15:guide id="3" orient="horz" pos="1153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EBD569-CC70-9C34-B6BF-0313162FB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Poster title, Arial Regular, 100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1538A11-C674-D1BE-0DE3-1A9399B762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Subheadlines, Arial Regular, 60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6497F57-9A18-4B23-3364-BEF87D6A0BD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DE" dirty="0"/>
              <a:t>Place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, </a:t>
            </a:r>
            <a:r>
              <a:rPr lang="de-DE" dirty="0" err="1"/>
              <a:t>images</a:t>
            </a:r>
            <a:r>
              <a:rPr lang="de-DE" dirty="0"/>
              <a:t> etc.</a:t>
            </a:r>
          </a:p>
          <a:p>
            <a:r>
              <a:rPr lang="de-DE" dirty="0"/>
              <a:t>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place</a:t>
            </a:r>
            <a:r>
              <a:rPr lang="de-DE" dirty="0"/>
              <a:t> holder)</a:t>
            </a:r>
          </a:p>
        </p:txBody>
      </p:sp>
    </p:spTree>
    <p:extLst>
      <p:ext uri="{BB962C8B-B14F-4D97-AF65-F5344CB8AC3E}">
        <p14:creationId xmlns:p14="http://schemas.microsoft.com/office/powerpoint/2010/main" val="1321910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B697E7-C063-B2E7-9A62-EDBE9D9EF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Poster title, Arial Regular, 100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12CB93F-5721-8422-00DA-3E28188DAA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Subheadline, Arial Regular, 60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4390B7C-DE06-6528-3E92-3CAD4079159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de-DE" dirty="0"/>
              <a:t>Place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, </a:t>
            </a:r>
            <a:r>
              <a:rPr lang="de-DE" dirty="0" err="1"/>
              <a:t>images</a:t>
            </a:r>
            <a:r>
              <a:rPr lang="de-DE" dirty="0"/>
              <a:t> etc.</a:t>
            </a:r>
          </a:p>
          <a:p>
            <a:r>
              <a:rPr lang="de-DE" dirty="0"/>
              <a:t>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place</a:t>
            </a:r>
            <a:r>
              <a:rPr lang="de-DE" dirty="0"/>
              <a:t> holder)</a:t>
            </a:r>
          </a:p>
        </p:txBody>
      </p:sp>
    </p:spTree>
    <p:extLst>
      <p:ext uri="{BB962C8B-B14F-4D97-AF65-F5344CB8AC3E}">
        <p14:creationId xmlns:p14="http://schemas.microsoft.com/office/powerpoint/2010/main" val="3289203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1E0D0951-5181-35AA-C9A5-EAD333BA5AE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780" b="780"/>
          <a:stretch>
            <a:fillRect/>
          </a:stretch>
        </p:blipFill>
        <p:spPr/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C62092BF-A7B1-EFC8-0BEE-0ECF7AC01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Poster title, Arial Regular, 120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F025A28-E02A-4739-75B3-BF15099A2B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Subheadlines, Arial Regular, 50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5" name="Vertikaler Textplatzhalter 4">
            <a:extLst>
              <a:ext uri="{FF2B5EF4-FFF2-40B4-BE49-F238E27FC236}">
                <a16:creationId xmlns:a16="http://schemas.microsoft.com/office/drawing/2014/main" id="{2418B015-F759-33A2-D78B-D69FE43E0360}"/>
              </a:ext>
            </a:extLst>
          </p:cNvPr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lang="de-DE" dirty="0" err="1"/>
              <a:t>Hint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</a:t>
            </a:r>
            <a:r>
              <a:rPr lang="de-DE" dirty="0" err="1"/>
              <a:t>credit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037B857-29C4-CEB0-6972-6603A7E13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213" y="1972222"/>
            <a:ext cx="7267635" cy="98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882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45892BD7-C640-6204-293A-FED6CF5E3E7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780" b="780"/>
          <a:stretch>
            <a:fillRect/>
          </a:stretch>
        </p:blipFill>
        <p:spPr/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8C19D830-19A3-C20F-5CB7-7D160FDB5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Poster title, Arial Regular, 120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9C4289B-2E6E-D895-1677-682800A81C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Subheadlines, Arial Regular, 50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5" name="Vertikaler Textplatzhalter 4">
            <a:extLst>
              <a:ext uri="{FF2B5EF4-FFF2-40B4-BE49-F238E27FC236}">
                <a16:creationId xmlns:a16="http://schemas.microsoft.com/office/drawing/2014/main" id="{5A3FF4D5-2780-F1F2-027E-C16BDEB693A3}"/>
              </a:ext>
            </a:extLst>
          </p:cNvPr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r>
              <a:rPr lang="de-DE" dirty="0" err="1"/>
              <a:t>Hint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</a:t>
            </a:r>
            <a:r>
              <a:rPr lang="de-DE" dirty="0" err="1"/>
              <a:t>credit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579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2B4622-676C-FCD8-5C91-A98E978F0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Poster title, Arial Regular, 100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413DEE7-71EB-323C-E6C6-6D56541228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Subheadlines, Arial Regular, 60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2D75443-4C88-76AF-123D-EB7563750B6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DE" dirty="0"/>
              <a:t>Place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, </a:t>
            </a:r>
            <a:r>
              <a:rPr lang="de-DE" dirty="0" err="1"/>
              <a:t>images</a:t>
            </a:r>
            <a:r>
              <a:rPr lang="de-DE" dirty="0"/>
              <a:t> etc.</a:t>
            </a:r>
          </a:p>
          <a:p>
            <a:r>
              <a:rPr lang="de-DE" dirty="0"/>
              <a:t>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place</a:t>
            </a:r>
            <a:r>
              <a:rPr lang="de-DE" dirty="0"/>
              <a:t> holder)</a:t>
            </a:r>
          </a:p>
        </p:txBody>
      </p:sp>
    </p:spTree>
    <p:extLst>
      <p:ext uri="{BB962C8B-B14F-4D97-AF65-F5344CB8AC3E}">
        <p14:creationId xmlns:p14="http://schemas.microsoft.com/office/powerpoint/2010/main" val="3877623278"/>
      </p:ext>
    </p:extLst>
  </p:cSld>
  <p:clrMapOvr>
    <a:masterClrMapping/>
  </p:clrMapOvr>
</p:sld>
</file>

<file path=ppt/theme/theme1.xml><?xml version="1.0" encoding="utf-8"?>
<a:theme xmlns:a="http://schemas.openxmlformats.org/drawingml/2006/main" name="Poster 1">
  <a:themeElements>
    <a:clrScheme name="Helmholtz">
      <a:dk1>
        <a:srgbClr val="002863"/>
      </a:dk1>
      <a:lt1>
        <a:srgbClr val="FFFFFF"/>
      </a:lt1>
      <a:dk2>
        <a:srgbClr val="002863"/>
      </a:dk2>
      <a:lt2>
        <a:srgbClr val="D3EFFE"/>
      </a:lt2>
      <a:accent1>
        <a:srgbClr val="002863"/>
      </a:accent1>
      <a:accent2>
        <a:srgbClr val="14C8FF"/>
      </a:accent2>
      <a:accent3>
        <a:srgbClr val="D3EFFE"/>
      </a:accent3>
      <a:accent4>
        <a:srgbClr val="05E5B9"/>
      </a:accent4>
      <a:accent5>
        <a:srgbClr val="D3EFFE"/>
      </a:accent5>
      <a:accent6>
        <a:srgbClr val="14C8FF"/>
      </a:accent6>
      <a:hlink>
        <a:srgbClr val="14C8FF"/>
      </a:hlink>
      <a:folHlink>
        <a:srgbClr val="14C8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oster 2">
  <a:themeElements>
    <a:clrScheme name="Helmholtz">
      <a:dk1>
        <a:srgbClr val="002863"/>
      </a:dk1>
      <a:lt1>
        <a:srgbClr val="FFFFFF"/>
      </a:lt1>
      <a:dk2>
        <a:srgbClr val="002863"/>
      </a:dk2>
      <a:lt2>
        <a:srgbClr val="D3EFFE"/>
      </a:lt2>
      <a:accent1>
        <a:srgbClr val="002863"/>
      </a:accent1>
      <a:accent2>
        <a:srgbClr val="14C8FF"/>
      </a:accent2>
      <a:accent3>
        <a:srgbClr val="D3EFFE"/>
      </a:accent3>
      <a:accent4>
        <a:srgbClr val="05E5B9"/>
      </a:accent4>
      <a:accent5>
        <a:srgbClr val="D3EFFE"/>
      </a:accent5>
      <a:accent6>
        <a:srgbClr val="14C8FF"/>
      </a:accent6>
      <a:hlink>
        <a:srgbClr val="14C8FF"/>
      </a:hlink>
      <a:folHlink>
        <a:srgbClr val="14C8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oster 3">
  <a:themeElements>
    <a:clrScheme name="Helmholtz">
      <a:dk1>
        <a:srgbClr val="002863"/>
      </a:dk1>
      <a:lt1>
        <a:srgbClr val="FFFFFF"/>
      </a:lt1>
      <a:dk2>
        <a:srgbClr val="002863"/>
      </a:dk2>
      <a:lt2>
        <a:srgbClr val="D3EFFE"/>
      </a:lt2>
      <a:accent1>
        <a:srgbClr val="002863"/>
      </a:accent1>
      <a:accent2>
        <a:srgbClr val="14C8FF"/>
      </a:accent2>
      <a:accent3>
        <a:srgbClr val="D3EFFE"/>
      </a:accent3>
      <a:accent4>
        <a:srgbClr val="05E5B9"/>
      </a:accent4>
      <a:accent5>
        <a:srgbClr val="D3EFFE"/>
      </a:accent5>
      <a:accent6>
        <a:srgbClr val="14C8FF"/>
      </a:accent6>
      <a:hlink>
        <a:srgbClr val="14C8FF"/>
      </a:hlink>
      <a:folHlink>
        <a:srgbClr val="14C8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oster 4">
  <a:themeElements>
    <a:clrScheme name="Helmholtz">
      <a:dk1>
        <a:srgbClr val="002863"/>
      </a:dk1>
      <a:lt1>
        <a:srgbClr val="FFFFFF"/>
      </a:lt1>
      <a:dk2>
        <a:srgbClr val="002863"/>
      </a:dk2>
      <a:lt2>
        <a:srgbClr val="D3EFFE"/>
      </a:lt2>
      <a:accent1>
        <a:srgbClr val="002863"/>
      </a:accent1>
      <a:accent2>
        <a:srgbClr val="14C8FF"/>
      </a:accent2>
      <a:accent3>
        <a:srgbClr val="D3EFFE"/>
      </a:accent3>
      <a:accent4>
        <a:srgbClr val="05E5B9"/>
      </a:accent4>
      <a:accent5>
        <a:srgbClr val="D3EFFE"/>
      </a:accent5>
      <a:accent6>
        <a:srgbClr val="14C8FF"/>
      </a:accent6>
      <a:hlink>
        <a:srgbClr val="14C8FF"/>
      </a:hlink>
      <a:folHlink>
        <a:srgbClr val="14C8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Poster 5">
  <a:themeElements>
    <a:clrScheme name="Helmholtz">
      <a:dk1>
        <a:srgbClr val="002863"/>
      </a:dk1>
      <a:lt1>
        <a:srgbClr val="FFFFFF"/>
      </a:lt1>
      <a:dk2>
        <a:srgbClr val="002863"/>
      </a:dk2>
      <a:lt2>
        <a:srgbClr val="D3EFFE"/>
      </a:lt2>
      <a:accent1>
        <a:srgbClr val="002863"/>
      </a:accent1>
      <a:accent2>
        <a:srgbClr val="14C8FF"/>
      </a:accent2>
      <a:accent3>
        <a:srgbClr val="D3EFFE"/>
      </a:accent3>
      <a:accent4>
        <a:srgbClr val="05E5B9"/>
      </a:accent4>
      <a:accent5>
        <a:srgbClr val="D3EFFE"/>
      </a:accent5>
      <a:accent6>
        <a:srgbClr val="14C8FF"/>
      </a:accent6>
      <a:hlink>
        <a:srgbClr val="14C8FF"/>
      </a:hlink>
      <a:folHlink>
        <a:srgbClr val="14C8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120</Words>
  <Application>Microsoft Macintosh PowerPoint</Application>
  <PresentationFormat>Benutzerdefiniert</PresentationFormat>
  <Paragraphs>18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5</vt:i4>
      </vt:variant>
    </vt:vector>
  </HeadingPairs>
  <TitlesOfParts>
    <vt:vector size="12" baseType="lpstr">
      <vt:lpstr>Arial</vt:lpstr>
      <vt:lpstr>Calibri</vt:lpstr>
      <vt:lpstr>Poster 1</vt:lpstr>
      <vt:lpstr>Poster 2</vt:lpstr>
      <vt:lpstr>Poster 3</vt:lpstr>
      <vt:lpstr>Poster 4</vt:lpstr>
      <vt:lpstr>Poster 5</vt:lpstr>
      <vt:lpstr>Poster title, Arial Regular, 100 pt</vt:lpstr>
      <vt:lpstr>Poster title, Arial Regular, 100 pt</vt:lpstr>
      <vt:lpstr>Poster title, Arial Regular, 120 pt</vt:lpstr>
      <vt:lpstr>Poster title, Arial Regular, 120 pt</vt:lpstr>
      <vt:lpstr>Poster title, Arial Regular, 100 pt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Microsoft Office User</cp:lastModifiedBy>
  <cp:revision>13</cp:revision>
  <dcterms:created xsi:type="dcterms:W3CDTF">2022-04-19T13:48:19Z</dcterms:created>
  <dcterms:modified xsi:type="dcterms:W3CDTF">2022-04-22T13:57:12Z</dcterms:modified>
</cp:coreProperties>
</file>