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slideLayouts/slideLayout29.xml" ContentType="application/vnd.openxmlformats-officedocument.presentationml.slideLayout+xml"/>
  <Override PartName="/ppt/theme/theme5.xml" ContentType="application/vnd.openxmlformats-officedocument.theme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theme/theme7.xml" ContentType="application/vnd.openxmlformats-officedocument.theme+xml"/>
  <Override PartName="/ppt/slideLayouts/slideLayout32.xml" ContentType="application/vnd.openxmlformats-officedocument.presentationml.slideLayout+xml"/>
  <Override PartName="/ppt/theme/theme8.xml" ContentType="application/vnd.openxmlformats-officedocument.theme+xml"/>
  <Override PartName="/ppt/slideLayouts/slideLayout33.xml" ContentType="application/vnd.openxmlformats-officedocument.presentationml.slideLayout+xml"/>
  <Override PartName="/ppt/theme/theme9.xml" ContentType="application/vnd.openxmlformats-officedocument.theme+xml"/>
  <Override PartName="/ppt/slideLayouts/slideLayout34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731" r:id="rId3"/>
    <p:sldMasterId id="2147483654" r:id="rId4"/>
    <p:sldMasterId id="2147483658" r:id="rId5"/>
    <p:sldMasterId id="2147483660" r:id="rId6"/>
    <p:sldMasterId id="2147483662" r:id="rId7"/>
    <p:sldMasterId id="2147483668" r:id="rId8"/>
    <p:sldMasterId id="2147483664" r:id="rId9"/>
    <p:sldMasterId id="2147483666" r:id="rId10"/>
  </p:sldMasterIdLst>
  <p:notesMasterIdLst>
    <p:notesMasterId r:id="rId13"/>
  </p:notesMasterIdLst>
  <p:handoutMasterIdLst>
    <p:handoutMasterId r:id="rId14"/>
  </p:handoutMasterIdLst>
  <p:sldIdLst>
    <p:sldId id="256" r:id="rId11"/>
    <p:sldId id="257" r:id="rId12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81">
          <p15:clr>
            <a:srgbClr val="A4A3A4"/>
          </p15:clr>
        </p15:guide>
        <p15:guide id="5" orient="horz" pos="311">
          <p15:clr>
            <a:srgbClr val="A4A3A4"/>
          </p15:clr>
        </p15:guide>
        <p15:guide id="7" pos="226">
          <p15:clr>
            <a:srgbClr val="A4A3A4"/>
          </p15:clr>
        </p15:guide>
        <p15:guide id="8" pos="5534">
          <p15:clr>
            <a:srgbClr val="A4A3A4"/>
          </p15:clr>
        </p15:guide>
        <p15:guide id="9" pos="2812">
          <p15:clr>
            <a:srgbClr val="A4A3A4"/>
          </p15:clr>
        </p15:guide>
        <p15:guide id="10" pos="294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rämer, Julia" initials="KJ" lastIdx="5" clrIdx="0">
    <p:extLst>
      <p:ext uri="{19B8F6BF-5375-455C-9EA6-DF929625EA0E}">
        <p15:presenceInfo xmlns:p15="http://schemas.microsoft.com/office/powerpoint/2012/main" userId="S-1-5-21-3262521613-164117625-2965018878-972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864"/>
    <a:srgbClr val="22B0F8"/>
    <a:srgbClr val="8CB423"/>
    <a:srgbClr val="0A2D6E"/>
    <a:srgbClr val="005AA0"/>
    <a:srgbClr val="A0235A"/>
    <a:srgbClr val="F0781E"/>
    <a:srgbClr val="50C8AA"/>
    <a:srgbClr val="D23264"/>
    <a:srgbClr val="3264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756" autoAdjust="0"/>
    <p:restoredTop sz="83279" autoAdjust="0"/>
  </p:normalViewPr>
  <p:slideViewPr>
    <p:cSldViewPr snapToObjects="1" showGuides="1">
      <p:cViewPr varScale="1">
        <p:scale>
          <a:sx n="216" d="100"/>
          <a:sy n="216" d="100"/>
        </p:scale>
        <p:origin x="120" y="132"/>
      </p:cViewPr>
      <p:guideLst>
        <p:guide orient="horz" pos="2981"/>
        <p:guide orient="horz" pos="311"/>
        <p:guide pos="226"/>
        <p:guide pos="5534"/>
        <p:guide pos="2812"/>
        <p:guide pos="294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76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5" Type="http://schemas.openxmlformats.org/officeDocument/2006/relationships/slideMaster" Target="slideMasters/slideMaster5.xml"/><Relationship Id="rId15" Type="http://schemas.openxmlformats.org/officeDocument/2006/relationships/commentAuthors" Target="commentAuthors.xml"/><Relationship Id="rId10" Type="http://schemas.openxmlformats.org/officeDocument/2006/relationships/slideMaster" Target="slideMasters/slideMaster10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6286AD-5EA9-4866-A37C-F6230134725D}" type="datetimeFigureOut">
              <a:rPr lang="de-DE" smtClean="0"/>
              <a:t>26.01.2023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294DAD-F6EC-4137-B0EC-64D05B2A592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45481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6A6037-A285-4C9E-B04C-6DCA60BD155D}" type="datetimeFigureOut">
              <a:rPr lang="de-DE" smtClean="0"/>
              <a:t>26.01.2023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01BAFD-BDF1-4073-A261-64C06A00B82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758954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2055623" y="1460131"/>
            <a:ext cx="5868000" cy="699686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3200" b="0" cap="none" baseline="0"/>
            </a:lvl1pPr>
          </a:lstStyle>
          <a:p>
            <a:r>
              <a:rPr lang="de-DE" dirty="0" smtClean="0"/>
              <a:t>Präsentationstitel</a:t>
            </a:r>
            <a:br>
              <a:rPr lang="de-DE" dirty="0" smtClean="0"/>
            </a:br>
            <a:r>
              <a:rPr lang="de-DE" dirty="0" smtClean="0"/>
              <a:t>Auch zweizeilig möglich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2056845" y="2607754"/>
            <a:ext cx="5868000" cy="69256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Eventuelle Subheadline,</a:t>
            </a:r>
          </a:p>
          <a:p>
            <a:r>
              <a:rPr lang="de-DE" dirty="0" smtClean="0"/>
              <a:t>ebenfalls zweizeilig möglich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1451664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73" userDrawn="1">
          <p15:clr>
            <a:srgbClr val="FBAE40"/>
          </p15:clr>
        </p15:guide>
        <p15:guide id="2" orient="horz" pos="1747" userDrawn="1">
          <p15:clr>
            <a:srgbClr val="FBAE40"/>
          </p15:clr>
        </p15:guide>
        <p15:guide id="3" pos="4380" userDrawn="1">
          <p15:clr>
            <a:srgbClr val="FBAE40"/>
          </p15:clr>
        </p15:guide>
        <p15:guide id="4" orient="horz" pos="383" userDrawn="1">
          <p15:clr>
            <a:srgbClr val="FBAE40"/>
          </p15:clr>
        </p15:guide>
        <p15:guide id="5" orient="horz" pos="239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4001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214135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276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103793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66859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57599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400751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_Vari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3001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55101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7175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9928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99245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161438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74910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2000" y="324000"/>
            <a:ext cx="8229600" cy="675085"/>
          </a:xfrm>
          <a:prstGeom prst="rect">
            <a:avLst/>
          </a:prstGeo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60000" y="1215001"/>
            <a:ext cx="8229600" cy="2964656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35224807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rm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400" baseline="0">
                <a:solidFill>
                  <a:srgbClr val="00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8023688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24" userDrawn="1">
          <p15:clr>
            <a:srgbClr val="FBAE40"/>
          </p15:clr>
        </p15:guide>
        <p15:guide id="2" orient="horz" pos="309" userDrawn="1">
          <p15:clr>
            <a:srgbClr val="FBAE40"/>
          </p15:clr>
        </p15:guide>
        <p15:guide id="3" orient="horz" pos="541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983664" y="2032412"/>
            <a:ext cx="6858000" cy="1068437"/>
          </a:xfrm>
        </p:spPr>
        <p:txBody>
          <a:bodyPr anchor="b">
            <a:normAutofit/>
          </a:bodyPr>
          <a:lstStyle>
            <a:lvl1pPr algn="l">
              <a:defRPr sz="3600" baseline="0"/>
            </a:lvl1pPr>
          </a:lstStyle>
          <a:p>
            <a:r>
              <a:rPr lang="de-DE" dirty="0" smtClean="0"/>
              <a:t>Zwischenfolie Titel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985795" y="3012619"/>
            <a:ext cx="6858000" cy="1241425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 smtClean="0"/>
              <a:t>Unterzeile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998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>
                <a:solidFill>
                  <a:srgbClr val="002864"/>
                </a:solidFill>
              </a:defRPr>
            </a:lvl1pPr>
          </a:lstStyle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444264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311" userDrawn="1">
          <p15:clr>
            <a:srgbClr val="FBAE40"/>
          </p15:clr>
        </p15:guide>
        <p15:guide id="2" orient="horz" pos="545" userDrawn="1">
          <p15:clr>
            <a:srgbClr val="FBAE40"/>
          </p15:clr>
        </p15:guide>
        <p15:guide id="3" pos="226" userDrawn="1">
          <p15:clr>
            <a:srgbClr val="FBAE40"/>
          </p15:clr>
        </p15:guide>
        <p15:guide id="4" pos="2813" userDrawn="1">
          <p15:clr>
            <a:srgbClr val="FBAE40"/>
          </p15:clr>
        </p15:guide>
        <p15:guide id="5" pos="2947" userDrawn="1">
          <p15:clr>
            <a:srgbClr val="FBAE40"/>
          </p15:clr>
        </p15:guide>
        <p15:guide id="6" orient="horz" pos="2984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z="2200">
                <a:solidFill>
                  <a:srgbClr val="002864"/>
                </a:solidFill>
              </a:defRPr>
            </a:lvl1pPr>
          </a:lstStyle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</p:spPr>
        <p:txBody>
          <a:bodyPr/>
          <a:lstStyle>
            <a:lvl1pPr marL="0" indent="0">
              <a:buNone/>
              <a:defRPr sz="2000">
                <a:solidFill>
                  <a:srgbClr val="002864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560084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43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Zwischen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60000" y="691200"/>
            <a:ext cx="8424000" cy="26757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l">
              <a:lnSpc>
                <a:spcPts val="1800"/>
              </a:lnSpc>
              <a:buNone/>
              <a:defRPr sz="2000" baseline="0">
                <a:solidFill>
                  <a:srgbClr val="002864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Entweder zweizeiliger Titel oder Titel und Subheadline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03447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54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79878260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224" userDrawn="1">
          <p15:clr>
            <a:srgbClr val="FBAE40"/>
          </p15:clr>
        </p15:guide>
        <p15:guide id="2" orient="horz" pos="31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93577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rgbClr val="002864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7287504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014372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Mater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25661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Verkehr und Weltra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929165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chlüsseltechnologi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000" b="0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2781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74568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79496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ischspaltig_Ener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360001" y="1311275"/>
            <a:ext cx="6264638" cy="12604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7"/>
          </p:nvPr>
        </p:nvSpPr>
        <p:spPr>
          <a:xfrm>
            <a:off x="358775" y="2879999"/>
            <a:ext cx="4105275" cy="1853925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9" name="Bildplatzhalter 8"/>
          <p:cNvSpPr>
            <a:spLocks noGrp="1"/>
          </p:cNvSpPr>
          <p:nvPr>
            <p:ph type="pic" sz="quarter" idx="18"/>
          </p:nvPr>
        </p:nvSpPr>
        <p:spPr>
          <a:xfrm>
            <a:off x="4679950" y="2879725"/>
            <a:ext cx="4105275" cy="1854200"/>
          </a:xfrm>
          <a:prstGeom prst="rect">
            <a:avLst/>
          </a:prstGeom>
        </p:spPr>
        <p:txBody>
          <a:bodyPr/>
          <a:lstStyle/>
          <a:p>
            <a:endParaRPr lang="de-DE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9" hasCustomPrompt="1"/>
          </p:nvPr>
        </p:nvSpPr>
        <p:spPr>
          <a:xfrm>
            <a:off x="358775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20" hasCustomPrompt="1"/>
          </p:nvPr>
        </p:nvSpPr>
        <p:spPr>
          <a:xfrm>
            <a:off x="4679949" y="2761200"/>
            <a:ext cx="4105275" cy="1079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ts val="800"/>
              </a:lnSpc>
              <a:spcBef>
                <a:spcPts val="0"/>
              </a:spcBef>
              <a:buNone/>
              <a:defRPr sz="800"/>
            </a:lvl1pPr>
          </a:lstStyle>
          <a:p>
            <a:pPr lvl="0"/>
            <a:r>
              <a:rPr lang="de-DE" dirty="0" smtClean="0"/>
              <a:t>Bildunterschrift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9851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3329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Zweispaltig_Erde und Umwe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/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358775" y="691200"/>
            <a:ext cx="8424000" cy="266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smtClean="0"/>
              <a:t>Entweder zweizeiliger Titel oder Titel mit Subheader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5"/>
          </p:nvPr>
        </p:nvSpPr>
        <p:spPr>
          <a:xfrm>
            <a:off x="358775" y="1311275"/>
            <a:ext cx="41052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11" name="Inhaltsplatzhalter 10"/>
          <p:cNvSpPr>
            <a:spLocks noGrp="1"/>
          </p:cNvSpPr>
          <p:nvPr>
            <p:ph sz="quarter" idx="16"/>
          </p:nvPr>
        </p:nvSpPr>
        <p:spPr>
          <a:xfrm>
            <a:off x="4679950" y="1311275"/>
            <a:ext cx="4092575" cy="34226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2293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_Gesundhe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999" y="219600"/>
            <a:ext cx="8425225" cy="339542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defRPr sz="2200" b="1" cap="none" baseline="0">
                <a:solidFill>
                  <a:schemeClr val="accent1"/>
                </a:solidFill>
              </a:defRPr>
            </a:lvl1pPr>
          </a:lstStyle>
          <a:p>
            <a:r>
              <a:rPr lang="de-DE" dirty="0" smtClean="0"/>
              <a:t>Zwischentitel grafisch, Insgesamt Zweizeilig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4392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4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4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.pn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4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000" y="382996"/>
            <a:ext cx="1655716" cy="225216"/>
          </a:xfrm>
          <a:prstGeom prst="rect">
            <a:avLst/>
          </a:prstGeom>
        </p:spPr>
      </p:pic>
      <p:sp>
        <p:nvSpPr>
          <p:cNvPr id="12" name="Rechteck 11"/>
          <p:cNvSpPr/>
          <p:nvPr userDrawn="1"/>
        </p:nvSpPr>
        <p:spPr>
          <a:xfrm>
            <a:off x="0" y="879562"/>
            <a:ext cx="9144000" cy="4068452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</a:endParaRPr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15702"/>
            <a:ext cx="1656000" cy="12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62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24" r:id="rId17"/>
    <p:sldLayoutId id="2147483725" r:id="rId18"/>
    <p:sldLayoutId id="2147483726" r:id="rId19"/>
    <p:sldLayoutId id="2147483727" r:id="rId20"/>
    <p:sldLayoutId id="2147483728" r:id="rId21"/>
    <p:sldLayoutId id="2147483729" r:id="rId22"/>
    <p:sldLayoutId id="2147483730" r:id="rId2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307" userDrawn="1">
          <p15:clr>
            <a:srgbClr val="F26B43"/>
          </p15:clr>
        </p15:guide>
        <p15:guide id="2" orient="horz" pos="383" userDrawn="1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92"/>
          <a:stretch/>
        </p:blipFill>
        <p:spPr>
          <a:xfrm>
            <a:off x="0" y="1059582"/>
            <a:ext cx="9144000" cy="408436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713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>
          <a:xfrm>
            <a:off x="0" y="1095586"/>
            <a:ext cx="9144000" cy="3708412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ln>
                <a:noFill/>
              </a:ln>
              <a:solidFill>
                <a:srgbClr val="002864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22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508" y="0"/>
            <a:ext cx="9144000" cy="5143500"/>
          </a:xfrm>
          <a:prstGeom prst="rect">
            <a:avLst/>
          </a:prstGeom>
          <a:solidFill>
            <a:srgbClr val="0028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ln>
                <a:noFill/>
              </a:ln>
              <a:solidFill>
                <a:srgbClr val="002864"/>
              </a:solidFill>
            </a:endParaRP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1008124" y="2310745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Zwischenfolie Titel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84413" y="3021841"/>
            <a:ext cx="7886700" cy="7284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Unterzeile</a:t>
            </a:r>
          </a:p>
        </p:txBody>
      </p:sp>
    </p:spTree>
    <p:extLst>
      <p:ext uri="{BB962C8B-B14F-4D97-AF65-F5344CB8AC3E}">
        <p14:creationId xmlns:p14="http://schemas.microsoft.com/office/powerpoint/2010/main" val="1165464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baseline="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kern="1200">
          <a:solidFill>
            <a:srgbClr val="22B0F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Tx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861" userDrawn="1">
          <p15:clr>
            <a:srgbClr val="F26B43"/>
          </p15:clr>
        </p15:guide>
        <p15:guide id="2" orient="horz" pos="2121" userDrawn="1">
          <p15:clr>
            <a:srgbClr val="F26B43"/>
          </p15:clr>
        </p15:guide>
        <p15:guide id="3" pos="695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360000" y="219600"/>
            <a:ext cx="8424000" cy="37193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 smtClean="0"/>
              <a:t>Folientitel, insgesamt zweizeilig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idx="1"/>
          </p:nvPr>
        </p:nvSpPr>
        <p:spPr>
          <a:xfrm>
            <a:off x="360000" y="1311275"/>
            <a:ext cx="8424000" cy="342265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4912010"/>
            <a:ext cx="792380" cy="107783"/>
          </a:xfrm>
          <a:prstGeom prst="rect">
            <a:avLst/>
          </a:prstGeom>
        </p:spPr>
      </p:pic>
      <p:cxnSp>
        <p:nvCxnSpPr>
          <p:cNvPr id="8" name="Gerader Verbinder 7"/>
          <p:cNvCxnSpPr/>
          <p:nvPr userDrawn="1"/>
        </p:nvCxnSpPr>
        <p:spPr>
          <a:xfrm>
            <a:off x="0" y="1095586"/>
            <a:ext cx="9144000" cy="0"/>
          </a:xfrm>
          <a:prstGeom prst="line">
            <a:avLst/>
          </a:prstGeom>
          <a:ln>
            <a:solidFill>
              <a:srgbClr val="14C8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1414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91" r:id="rId3"/>
  </p:sldLayoutIdLst>
  <p:hf hdr="0" ftr="0" dt="0"/>
  <p:txStyles>
    <p:titleStyle>
      <a:lvl1pPr algn="l" defTabSz="914400" rtl="0" eaLnBrk="1" latinLnBrk="0" hangingPunct="1">
        <a:lnSpc>
          <a:spcPts val="2800"/>
        </a:lnSpc>
        <a:spcBef>
          <a:spcPct val="0"/>
        </a:spcBef>
        <a:buNone/>
        <a:defRPr sz="2200" b="0" kern="1200" cap="none" baseline="0">
          <a:solidFill>
            <a:srgbClr val="002864"/>
          </a:solidFill>
          <a:latin typeface="+mj-lt"/>
          <a:ea typeface="+mj-ea"/>
          <a:cs typeface="+mj-cs"/>
        </a:defRPr>
      </a:lvl1pPr>
    </p:titleStyle>
    <p:bodyStyle>
      <a:lvl1pPr marL="180975" indent="-180975" algn="l" defTabSz="180000" rtl="0" eaLnBrk="1" latinLnBrk="0" hangingPunct="1">
        <a:lnSpc>
          <a:spcPts val="1800"/>
        </a:lnSpc>
        <a:spcBef>
          <a:spcPts val="1100"/>
        </a:spcBef>
        <a:spcAft>
          <a:spcPts val="0"/>
        </a:spcAft>
        <a:buClr>
          <a:srgbClr val="002864"/>
        </a:buClr>
        <a:buFont typeface="Arial" panose="020B0604020202020204" pitchFamily="34" charset="0"/>
        <a:buChar char="•"/>
        <a:tabLst>
          <a:tab pos="180000" algn="l"/>
          <a:tab pos="360000" algn="l"/>
        </a:tabLst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60363" indent="-179388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18097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4625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00125" indent="-285750" algn="l" defTabSz="914400" rtl="0" eaLnBrk="1" latinLnBrk="0" hangingPunct="1">
        <a:spcBef>
          <a:spcPct val="20000"/>
        </a:spcBef>
        <a:buClr>
          <a:srgbClr val="002864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26" userDrawn="1">
          <p15:clr>
            <a:srgbClr val="F26B43"/>
          </p15:clr>
        </p15:guide>
        <p15:guide id="2" orient="horz" pos="309" userDrawn="1">
          <p15:clr>
            <a:srgbClr val="F26B43"/>
          </p15:clr>
        </p15:guide>
        <p15:guide id="3" orient="horz" pos="822" userDrawn="1">
          <p15:clr>
            <a:srgbClr val="F26B43"/>
          </p15:clr>
        </p15:guide>
        <p15:guide id="4" orient="horz" pos="3162" userDrawn="1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5432" r="-6" b="15001"/>
          <a:stretch/>
        </p:blipFill>
        <p:spPr>
          <a:xfrm>
            <a:off x="0" y="1059582"/>
            <a:ext cx="9144000" cy="4083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363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" r="-3" b="20601"/>
          <a:stretch/>
        </p:blipFill>
        <p:spPr>
          <a:xfrm>
            <a:off x="-254" y="1059582"/>
            <a:ext cx="9144000" cy="408391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5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" t="20601" r="-7"/>
          <a:stretch/>
        </p:blipFill>
        <p:spPr>
          <a:xfrm>
            <a:off x="-508" y="1059582"/>
            <a:ext cx="9145016" cy="4083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890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t="10500" r="-6" b="10101"/>
          <a:stretch/>
        </p:blipFill>
        <p:spPr>
          <a:xfrm>
            <a:off x="0" y="1059582"/>
            <a:ext cx="9144000" cy="4083918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18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-6" b="20594"/>
          <a:stretch/>
        </p:blipFill>
        <p:spPr>
          <a:xfrm>
            <a:off x="0" y="1059582"/>
            <a:ext cx="9146734" cy="408545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901" y="4907858"/>
            <a:ext cx="824591" cy="112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2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Title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061162" y="2602311"/>
            <a:ext cx="5868000" cy="692566"/>
          </a:xfrm>
        </p:spPr>
        <p:txBody>
          <a:bodyPr/>
          <a:lstStyle/>
          <a:p>
            <a:r>
              <a:rPr lang="de-DE" dirty="0" smtClean="0"/>
              <a:t>Name</a:t>
            </a:r>
          </a:p>
          <a:p>
            <a:r>
              <a:rPr lang="en-US" sz="1600" dirty="0" smtClean="0"/>
              <a:t>Function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55779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Inhaltsplatzhalter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/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99242769"/>
      </p:ext>
    </p:extLst>
  </p:cSld>
  <p:clrMapOvr>
    <a:masterClrMapping/>
  </p:clrMapOvr>
</p:sld>
</file>

<file path=ppt/theme/theme1.xml><?xml version="1.0" encoding="utf-8"?>
<a:theme xmlns:a="http://schemas.openxmlformats.org/drawingml/2006/main" name="Titel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Titel_Schlüsseltechnologien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Zwischen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nutzerdefiniertes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Inhaltsfol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itel_Energ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itel_Erde und Umwel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itel_Gesundheit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Titel_Materie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Titel_Verkehr und Weltraum">
  <a:themeElements>
    <a:clrScheme name="hz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A2D6E"/>
      </a:accent1>
      <a:accent2>
        <a:srgbClr val="005AA0"/>
      </a:accent2>
      <a:accent3>
        <a:srgbClr val="8CB423"/>
      </a:accent3>
      <a:accent4>
        <a:srgbClr val="5A696E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</Words>
  <Application>Microsoft Office PowerPoint</Application>
  <PresentationFormat>Bildschirmpräsentation (16:9)</PresentationFormat>
  <Paragraphs>3</Paragraphs>
  <Slides>2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10</vt:i4>
      </vt:variant>
      <vt:variant>
        <vt:lpstr>Folientitel</vt:lpstr>
      </vt:variant>
      <vt:variant>
        <vt:i4>2</vt:i4>
      </vt:variant>
    </vt:vector>
  </HeadingPairs>
  <TitlesOfParts>
    <vt:vector size="14" baseType="lpstr">
      <vt:lpstr>Arial</vt:lpstr>
      <vt:lpstr>Calibri</vt:lpstr>
      <vt:lpstr>Titelfolie</vt:lpstr>
      <vt:lpstr>Zwischenfolie</vt:lpstr>
      <vt:lpstr>Benutzerdefiniertes Design</vt:lpstr>
      <vt:lpstr>Inhaltsfolie</vt:lpstr>
      <vt:lpstr>Titel_Energie</vt:lpstr>
      <vt:lpstr>Titel_Erde und Umwelt</vt:lpstr>
      <vt:lpstr>Titel_Gesundheit</vt:lpstr>
      <vt:lpstr>Titel_Materie</vt:lpstr>
      <vt:lpstr>Titel_Verkehr und Weltraum</vt:lpstr>
      <vt:lpstr>Titel_Schlüsseltechnologien</vt:lpstr>
      <vt:lpstr>Title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Dazenko, Irina</dc:creator>
  <cp:lastModifiedBy>Roeder, Franziska</cp:lastModifiedBy>
  <cp:revision>626</cp:revision>
  <cp:lastPrinted>2018-09-06T12:56:39Z</cp:lastPrinted>
  <dcterms:created xsi:type="dcterms:W3CDTF">2017-08-27T12:31:56Z</dcterms:created>
  <dcterms:modified xsi:type="dcterms:W3CDTF">2023-01-26T13:08:40Z</dcterms:modified>
</cp:coreProperties>
</file>