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86" r:id="rId2"/>
    <p:sldMasterId id="2147483688" r:id="rId3"/>
    <p:sldMasterId id="2147483690" r:id="rId4"/>
  </p:sldMasterIdLst>
  <p:sldIdLst>
    <p:sldId id="267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73"/>
    <p:restoredTop sz="96405"/>
  </p:normalViewPr>
  <p:slideViewPr>
    <p:cSldViewPr snapToGrid="0" snapToObjects="1">
      <p:cViewPr varScale="1">
        <p:scale>
          <a:sx n="20" d="100"/>
          <a:sy n="20" d="100"/>
        </p:scale>
        <p:origin x="22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C186E4-6694-76C5-F8D2-F7F9CA8341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8011" y="5046133"/>
            <a:ext cx="26502255" cy="4436532"/>
          </a:xfrm>
        </p:spPr>
        <p:txBody>
          <a:bodyPr/>
          <a:lstStyle/>
          <a:p>
            <a:r>
              <a:rPr lang="de-DE" dirty="0"/>
              <a:t>Poster title, Arial Regular, 100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DF4B053-0526-7456-542E-BEE4DFE9D9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64266" y="9753600"/>
            <a:ext cx="26416000" cy="216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60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Subheadlines, Arial Regular, 60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638E467-A918-C20A-F243-B6CDF071AAE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081213" y="13919200"/>
            <a:ext cx="26502255" cy="25400000"/>
          </a:xfrm>
          <a:prstGeom prst="rect">
            <a:avLst/>
          </a:prstGeom>
          <a:ln w="88900">
            <a:solidFill>
              <a:schemeClr val="bg1"/>
            </a:solidFill>
            <a:prstDash val="dash"/>
          </a:ln>
        </p:spPr>
        <p:txBody>
          <a:bodyPr anchor="ctr"/>
          <a:lstStyle>
            <a:lvl1pPr marL="0" indent="0">
              <a:buNone/>
              <a:defRPr sz="4000" i="0">
                <a:solidFill>
                  <a:schemeClr val="accent1"/>
                </a:solidFill>
              </a:defRPr>
            </a:lvl1pPr>
            <a:lvl5pPr marL="6054974" indent="0">
              <a:buNone/>
              <a:defRPr/>
            </a:lvl5pPr>
          </a:lstStyle>
          <a:p>
            <a:pPr lvl="0"/>
            <a:r>
              <a:rPr lang="de-DE" dirty="0"/>
              <a:t>Place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, </a:t>
            </a:r>
            <a:r>
              <a:rPr lang="de-DE" dirty="0" err="1"/>
              <a:t>images</a:t>
            </a:r>
            <a:r>
              <a:rPr lang="de-DE" dirty="0"/>
              <a:t> etc. </a:t>
            </a:r>
          </a:p>
          <a:p>
            <a:pPr lvl="0"/>
            <a:r>
              <a:rPr lang="de-DE" dirty="0"/>
              <a:t>(</a:t>
            </a:r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delete</a:t>
            </a:r>
            <a:r>
              <a:rPr lang="de-DE" dirty="0"/>
              <a:t> </a:t>
            </a:r>
            <a:r>
              <a:rPr lang="de-DE" dirty="0" err="1"/>
              <a:t>place</a:t>
            </a:r>
            <a:r>
              <a:rPr lang="de-DE" dirty="0"/>
              <a:t> holder)</a:t>
            </a:r>
          </a:p>
        </p:txBody>
      </p:sp>
    </p:spTree>
    <p:extLst>
      <p:ext uri="{BB962C8B-B14F-4D97-AF65-F5344CB8AC3E}">
        <p14:creationId xmlns:p14="http://schemas.microsoft.com/office/powerpoint/2010/main" val="987684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B632BFB8-7927-E9FB-E372-CB66F01E02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30275213" cy="22352000"/>
          </a:xfrm>
          <a:prstGeom prst="rect">
            <a:avLst/>
          </a:prstGeom>
          <a:solidFill>
            <a:schemeClr val="accent2">
              <a:alpha val="22000"/>
            </a:schemeClr>
          </a:solidFill>
        </p:spPr>
        <p:txBody>
          <a:bodyPr anchor="t"/>
          <a:lstStyle>
            <a:lvl1pPr>
              <a:defRPr sz="5000"/>
            </a:lvl1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Place holder </a:t>
            </a:r>
            <a:r>
              <a:rPr lang="de-DE" dirty="0" err="1"/>
              <a:t>for</a:t>
            </a:r>
            <a:r>
              <a:rPr lang="de-DE" dirty="0"/>
              <a:t> an </a:t>
            </a:r>
            <a:r>
              <a:rPr lang="de-DE" dirty="0" err="1"/>
              <a:t>image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C186E4-6694-76C5-F8D2-F7F9CA8341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9200" y="25130266"/>
            <a:ext cx="26502255" cy="4436532"/>
          </a:xfrm>
        </p:spPr>
        <p:txBody>
          <a:bodyPr/>
          <a:lstStyle/>
          <a:p>
            <a:r>
              <a:rPr lang="de-DE" dirty="0"/>
              <a:t>Poster title, Arial Regular, 120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DF4B053-0526-7456-542E-BEE4DFE9D9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64266" y="32512001"/>
            <a:ext cx="26416000" cy="216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Subheadlines, Arial Regular, 50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8" name="Vertikaler Textplatzhalter 7">
            <a:extLst>
              <a:ext uri="{FF2B5EF4-FFF2-40B4-BE49-F238E27FC236}">
                <a16:creationId xmlns:a16="http://schemas.microsoft.com/office/drawing/2014/main" id="{6B9EDAC8-C621-4743-A431-5F7666813DDB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28380266" y="9991196"/>
            <a:ext cx="1455737" cy="10836275"/>
          </a:xfrm>
          <a:prstGeom prst="rect">
            <a:avLst/>
          </a:prstGeom>
        </p:spPr>
        <p:txBody>
          <a:bodyPr vert="eaVert"/>
          <a:lstStyle>
            <a:lvl1pPr algn="l">
              <a:defRPr sz="2000">
                <a:solidFill>
                  <a:schemeClr val="bg1">
                    <a:alpha val="50000"/>
                  </a:schemeClr>
                </a:solidFill>
              </a:defRPr>
            </a:lvl1pPr>
          </a:lstStyle>
          <a:p>
            <a:pPr lvl="0"/>
            <a:r>
              <a:rPr lang="de-DE" dirty="0" err="1"/>
              <a:t>Hint</a:t>
            </a:r>
            <a:r>
              <a:rPr lang="de-DE" dirty="0"/>
              <a:t>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credit</a:t>
            </a:r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787A4F6E-5218-B7AE-3643-1A54A5A32A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81213" y="1972222"/>
            <a:ext cx="7267635" cy="98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16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B632BFB8-7927-E9FB-E372-CB66F01E02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30275213" cy="22352000"/>
          </a:xfrm>
          <a:prstGeom prst="rect">
            <a:avLst/>
          </a:prstGeom>
          <a:solidFill>
            <a:schemeClr val="accent2">
              <a:alpha val="22000"/>
            </a:schemeClr>
          </a:solidFill>
        </p:spPr>
        <p:txBody>
          <a:bodyPr anchor="t"/>
          <a:lstStyle>
            <a:lvl1pPr>
              <a:defRPr sz="5000"/>
            </a:lvl1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Place holder </a:t>
            </a:r>
            <a:r>
              <a:rPr lang="de-DE" dirty="0" err="1"/>
              <a:t>for</a:t>
            </a:r>
            <a:r>
              <a:rPr lang="de-DE" dirty="0"/>
              <a:t> an </a:t>
            </a:r>
            <a:r>
              <a:rPr lang="de-DE" dirty="0" err="1"/>
              <a:t>image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C186E4-6694-76C5-F8D2-F7F9CA8341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9200" y="25130266"/>
            <a:ext cx="26502255" cy="4436532"/>
          </a:xfrm>
        </p:spPr>
        <p:txBody>
          <a:bodyPr/>
          <a:lstStyle/>
          <a:p>
            <a:r>
              <a:rPr lang="de-DE" dirty="0"/>
              <a:t>Poster title, Arial Regular, 120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DF4B053-0526-7456-542E-BEE4DFE9D9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64266" y="32512001"/>
            <a:ext cx="26416000" cy="216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Subheadlines, Arial Regular, 50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8" name="Vertikaler Textplatzhalter 7">
            <a:extLst>
              <a:ext uri="{FF2B5EF4-FFF2-40B4-BE49-F238E27FC236}">
                <a16:creationId xmlns:a16="http://schemas.microsoft.com/office/drawing/2014/main" id="{6B9EDAC8-C621-4743-A431-5F7666813DDB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28380266" y="9991196"/>
            <a:ext cx="1455737" cy="10836275"/>
          </a:xfrm>
          <a:prstGeom prst="rect">
            <a:avLst/>
          </a:prstGeom>
        </p:spPr>
        <p:txBody>
          <a:bodyPr vert="eaVert"/>
          <a:lstStyle>
            <a:lvl1pPr algn="l">
              <a:defRPr sz="2000">
                <a:solidFill>
                  <a:schemeClr val="bg1">
                    <a:alpha val="50000"/>
                  </a:schemeClr>
                </a:solidFill>
              </a:defRPr>
            </a:lvl1pPr>
          </a:lstStyle>
          <a:p>
            <a:pPr lvl="0"/>
            <a:r>
              <a:rPr lang="de-DE" dirty="0" err="1"/>
              <a:t>Hint</a:t>
            </a:r>
            <a:r>
              <a:rPr lang="de-DE" dirty="0"/>
              <a:t> </a:t>
            </a:r>
            <a:r>
              <a:rPr lang="de-DE" dirty="0" err="1"/>
              <a:t>image</a:t>
            </a:r>
            <a:r>
              <a:rPr lang="de-DE" dirty="0"/>
              <a:t> </a:t>
            </a:r>
            <a:r>
              <a:rPr lang="de-DE" dirty="0" err="1"/>
              <a:t>credit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431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C186E4-6694-76C5-F8D2-F7F9CA8341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9200" y="5046133"/>
            <a:ext cx="26502255" cy="4436532"/>
          </a:xfrm>
        </p:spPr>
        <p:txBody>
          <a:bodyPr/>
          <a:lstStyle/>
          <a:p>
            <a:r>
              <a:rPr lang="de-DE" dirty="0"/>
              <a:t>Poster title, Arial Regular, 100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DF4B053-0526-7456-542E-BEE4DFE9D9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64266" y="9753600"/>
            <a:ext cx="26416000" cy="216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6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Subheadlines, Arial Regular, 60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638E467-A918-C20A-F243-B6CDF071AAE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081213" y="16618226"/>
            <a:ext cx="26502255" cy="22700974"/>
          </a:xfrm>
          <a:prstGeom prst="rect">
            <a:avLst/>
          </a:prstGeom>
          <a:ln w="88900">
            <a:solidFill>
              <a:schemeClr val="bg1"/>
            </a:solidFill>
            <a:prstDash val="dash"/>
          </a:ln>
        </p:spPr>
        <p:txBody>
          <a:bodyPr anchor="ctr"/>
          <a:lstStyle>
            <a:lvl1pPr marL="0" indent="0">
              <a:buNone/>
              <a:defRPr sz="4000" i="0"/>
            </a:lvl1pPr>
            <a:lvl5pPr marL="6054974" indent="0">
              <a:buNone/>
              <a:defRPr/>
            </a:lvl5pPr>
          </a:lstStyle>
          <a:p>
            <a:pPr lvl="0"/>
            <a:r>
              <a:rPr lang="de-DE" dirty="0"/>
              <a:t>Place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, </a:t>
            </a:r>
            <a:r>
              <a:rPr lang="de-DE" dirty="0" err="1"/>
              <a:t>images</a:t>
            </a:r>
            <a:r>
              <a:rPr lang="de-DE" dirty="0"/>
              <a:t> etc. </a:t>
            </a:r>
          </a:p>
          <a:p>
            <a:pPr lvl="0"/>
            <a:r>
              <a:rPr lang="de-DE" dirty="0"/>
              <a:t>(</a:t>
            </a:r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delete</a:t>
            </a:r>
            <a:r>
              <a:rPr lang="de-DE" dirty="0"/>
              <a:t> </a:t>
            </a:r>
            <a:r>
              <a:rPr lang="de-DE" dirty="0" err="1"/>
              <a:t>place</a:t>
            </a:r>
            <a:r>
              <a:rPr lang="de-DE" dirty="0"/>
              <a:t> holder)</a:t>
            </a:r>
          </a:p>
        </p:txBody>
      </p:sp>
    </p:spTree>
    <p:extLst>
      <p:ext uri="{BB962C8B-B14F-4D97-AF65-F5344CB8AC3E}">
        <p14:creationId xmlns:p14="http://schemas.microsoft.com/office/powerpoint/2010/main" val="3594945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0C6DB04E-6031-077A-6783-750EFE117864}"/>
              </a:ext>
            </a:extLst>
          </p:cNvPr>
          <p:cNvSpPr/>
          <p:nvPr userDrawn="1"/>
        </p:nvSpPr>
        <p:spPr>
          <a:xfrm>
            <a:off x="-1" y="0"/>
            <a:ext cx="30275213" cy="428037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21F3274-C310-5073-1C53-FD0CEF30A0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081213" y="1972222"/>
            <a:ext cx="7267635" cy="986110"/>
          </a:xfrm>
          <a:prstGeom prst="rect">
            <a:avLst/>
          </a:prstGeom>
        </p:spPr>
      </p:pic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DB9A4054-BF0C-0138-4F51-2993A5371A1C}"/>
              </a:ext>
            </a:extLst>
          </p:cNvPr>
          <p:cNvSpPr/>
          <p:nvPr userDrawn="1"/>
        </p:nvSpPr>
        <p:spPr>
          <a:xfrm>
            <a:off x="24589349" y="40652327"/>
            <a:ext cx="4185067" cy="1144415"/>
          </a:xfrm>
          <a:prstGeom prst="roundRect">
            <a:avLst/>
          </a:prstGeom>
          <a:ln w="127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88F6856-63B8-DE9E-1930-98CA9A1A4905}"/>
              </a:ext>
            </a:extLst>
          </p:cNvPr>
          <p:cNvSpPr txBox="1"/>
          <p:nvPr userDrawn="1"/>
        </p:nvSpPr>
        <p:spPr>
          <a:xfrm>
            <a:off x="14384215" y="40793210"/>
            <a:ext cx="1406769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4500" b="0" u="none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helmholtz.de</a:t>
            </a:r>
            <a:endParaRPr lang="de-DE" sz="4500" b="0" u="none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elplatzhalter 2">
            <a:extLst>
              <a:ext uri="{FF2B5EF4-FFF2-40B4-BE49-F238E27FC236}">
                <a16:creationId xmlns:a16="http://schemas.microsoft.com/office/drawing/2014/main" id="{A80A5B04-0096-C87A-1D44-E2D18514A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013" y="5047200"/>
            <a:ext cx="26112787" cy="5235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Poster title, Arial Regular 100 </a:t>
            </a:r>
            <a:r>
              <a:rPr lang="de-DE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723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00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None/>
        <a:defRPr sz="6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067" userDrawn="1">
          <p15:clr>
            <a:srgbClr val="F26B43"/>
          </p15:clr>
        </p15:guide>
        <p15:guide id="2" pos="1280" userDrawn="1">
          <p15:clr>
            <a:srgbClr val="F26B43"/>
          </p15:clr>
        </p15:guide>
        <p15:guide id="3" orient="horz" pos="1153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0C6DB04E-6031-077A-6783-750EFE117864}"/>
              </a:ext>
            </a:extLst>
          </p:cNvPr>
          <p:cNvSpPr/>
          <p:nvPr userDrawn="1"/>
        </p:nvSpPr>
        <p:spPr>
          <a:xfrm>
            <a:off x="-1" y="-1"/>
            <a:ext cx="30275213" cy="428037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DB9A4054-BF0C-0138-4F51-2993A5371A1C}"/>
              </a:ext>
            </a:extLst>
          </p:cNvPr>
          <p:cNvSpPr/>
          <p:nvPr userDrawn="1"/>
        </p:nvSpPr>
        <p:spPr>
          <a:xfrm>
            <a:off x="24589349" y="40652327"/>
            <a:ext cx="4185067" cy="1144415"/>
          </a:xfrm>
          <a:prstGeom prst="roundRect">
            <a:avLst/>
          </a:prstGeom>
          <a:ln w="127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88F6856-63B8-DE9E-1930-98CA9A1A4905}"/>
              </a:ext>
            </a:extLst>
          </p:cNvPr>
          <p:cNvSpPr txBox="1"/>
          <p:nvPr userDrawn="1"/>
        </p:nvSpPr>
        <p:spPr>
          <a:xfrm>
            <a:off x="14384215" y="40793210"/>
            <a:ext cx="1406769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4500" b="0" u="none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helmholtz.de</a:t>
            </a:r>
            <a:endParaRPr lang="de-DE" sz="4500" b="0" u="none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elplatzhalter 2">
            <a:extLst>
              <a:ext uri="{FF2B5EF4-FFF2-40B4-BE49-F238E27FC236}">
                <a16:creationId xmlns:a16="http://schemas.microsoft.com/office/drawing/2014/main" id="{A80A5B04-0096-C87A-1D44-E2D18514A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013" y="23165866"/>
            <a:ext cx="26112787" cy="5235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Poster title, Arial Regular 120 </a:t>
            </a:r>
            <a:r>
              <a:rPr lang="de-DE" dirty="0" err="1"/>
              <a:t>pt</a:t>
            </a: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21F3274-C310-5073-1C53-FD0CEF30A0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81213" y="1972222"/>
            <a:ext cx="7267635" cy="98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81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20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None/>
        <a:defRPr sz="6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067" userDrawn="1">
          <p15:clr>
            <a:srgbClr val="F26B43"/>
          </p15:clr>
        </p15:guide>
        <p15:guide id="2" pos="1280" userDrawn="1">
          <p15:clr>
            <a:srgbClr val="F26B43"/>
          </p15:clr>
        </p15:guide>
        <p15:guide id="3" orient="horz" pos="11531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0C6DB04E-6031-077A-6783-750EFE117864}"/>
              </a:ext>
            </a:extLst>
          </p:cNvPr>
          <p:cNvSpPr/>
          <p:nvPr userDrawn="1"/>
        </p:nvSpPr>
        <p:spPr>
          <a:xfrm>
            <a:off x="-1" y="-1"/>
            <a:ext cx="30275213" cy="428037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DB9A4054-BF0C-0138-4F51-2993A5371A1C}"/>
              </a:ext>
            </a:extLst>
          </p:cNvPr>
          <p:cNvSpPr/>
          <p:nvPr userDrawn="1"/>
        </p:nvSpPr>
        <p:spPr>
          <a:xfrm>
            <a:off x="24589349" y="40652327"/>
            <a:ext cx="4185067" cy="1144415"/>
          </a:xfrm>
          <a:prstGeom prst="roundRect">
            <a:avLst/>
          </a:prstGeom>
          <a:ln w="127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88F6856-63B8-DE9E-1930-98CA9A1A4905}"/>
              </a:ext>
            </a:extLst>
          </p:cNvPr>
          <p:cNvSpPr txBox="1"/>
          <p:nvPr userDrawn="1"/>
        </p:nvSpPr>
        <p:spPr>
          <a:xfrm>
            <a:off x="14384215" y="40793210"/>
            <a:ext cx="1406769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4500" b="0" u="none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helmholtz.de</a:t>
            </a:r>
            <a:endParaRPr lang="de-DE" sz="4500" b="0" u="none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elplatzhalter 2">
            <a:extLst>
              <a:ext uri="{FF2B5EF4-FFF2-40B4-BE49-F238E27FC236}">
                <a16:creationId xmlns:a16="http://schemas.microsoft.com/office/drawing/2014/main" id="{A80A5B04-0096-C87A-1D44-E2D18514A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013" y="23165866"/>
            <a:ext cx="26112787" cy="5235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Poster title, Arial Regular 120 </a:t>
            </a:r>
            <a:r>
              <a:rPr lang="de-DE" dirty="0" err="1"/>
              <a:t>pt</a:t>
            </a: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21F3274-C310-5073-1C53-FD0CEF30A0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32000" y="40354863"/>
            <a:ext cx="7267635" cy="98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61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20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None/>
        <a:defRPr sz="6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067" userDrawn="1">
          <p15:clr>
            <a:srgbClr val="F26B43"/>
          </p15:clr>
        </p15:guide>
        <p15:guide id="2" pos="1280" userDrawn="1">
          <p15:clr>
            <a:srgbClr val="F26B43"/>
          </p15:clr>
        </p15:guide>
        <p15:guide id="3" orient="horz" pos="11531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CBC2CF57-D8DF-FDE9-2D8B-04BBE628B0C0}"/>
              </a:ext>
            </a:extLst>
          </p:cNvPr>
          <p:cNvSpPr/>
          <p:nvPr userDrawn="1"/>
        </p:nvSpPr>
        <p:spPr>
          <a:xfrm>
            <a:off x="0" y="0"/>
            <a:ext cx="30275213" cy="156243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C6DB04E-6031-077A-6783-750EFE117864}"/>
              </a:ext>
            </a:extLst>
          </p:cNvPr>
          <p:cNvSpPr/>
          <p:nvPr userDrawn="1"/>
        </p:nvSpPr>
        <p:spPr>
          <a:xfrm>
            <a:off x="-1" y="15624313"/>
            <a:ext cx="30275213" cy="2717944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21F3274-C310-5073-1C53-FD0CEF30A06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081213" y="1972222"/>
            <a:ext cx="7267635" cy="986110"/>
          </a:xfrm>
          <a:prstGeom prst="rect">
            <a:avLst/>
          </a:prstGeom>
        </p:spPr>
      </p:pic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DB9A4054-BF0C-0138-4F51-2993A5371A1C}"/>
              </a:ext>
            </a:extLst>
          </p:cNvPr>
          <p:cNvSpPr/>
          <p:nvPr userDrawn="1"/>
        </p:nvSpPr>
        <p:spPr>
          <a:xfrm>
            <a:off x="24589349" y="40652327"/>
            <a:ext cx="4185067" cy="1144415"/>
          </a:xfrm>
          <a:prstGeom prst="roundRect">
            <a:avLst/>
          </a:prstGeom>
          <a:ln w="127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88F6856-63B8-DE9E-1930-98CA9A1A4905}"/>
              </a:ext>
            </a:extLst>
          </p:cNvPr>
          <p:cNvSpPr txBox="1"/>
          <p:nvPr userDrawn="1"/>
        </p:nvSpPr>
        <p:spPr>
          <a:xfrm>
            <a:off x="14384215" y="40793210"/>
            <a:ext cx="1406769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4500" b="0" u="none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helmholtz.de</a:t>
            </a:r>
            <a:endParaRPr lang="de-DE" sz="4500" b="0" u="none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elplatzhalter 2">
            <a:extLst>
              <a:ext uri="{FF2B5EF4-FFF2-40B4-BE49-F238E27FC236}">
                <a16:creationId xmlns:a16="http://schemas.microsoft.com/office/drawing/2014/main" id="{A80A5B04-0096-C87A-1D44-E2D18514A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013" y="5047200"/>
            <a:ext cx="26112787" cy="5235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Poster title, Arial Regular 100 </a:t>
            </a:r>
            <a:r>
              <a:rPr lang="de-DE" dirty="0" err="1"/>
              <a:t>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7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00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ctr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None/>
        <a:defRPr sz="6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067" userDrawn="1">
          <p15:clr>
            <a:srgbClr val="F26B43"/>
          </p15:clr>
        </p15:guide>
        <p15:guide id="2" pos="1280" userDrawn="1">
          <p15:clr>
            <a:srgbClr val="F26B43"/>
          </p15:clr>
        </p15:guide>
        <p15:guide id="3" orient="horz" pos="115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B697E7-C063-B2E7-9A62-EDBE9D9E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Poster title, Arial Regular, 100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2CB93F-5721-8422-00DA-3E28188DAA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Subheadline, Arial Regular, 60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4390B7C-DE06-6528-3E92-3CAD4079159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de-DE" dirty="0"/>
              <a:t>Place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, </a:t>
            </a:r>
            <a:r>
              <a:rPr lang="de-DE" dirty="0" err="1"/>
              <a:t>images</a:t>
            </a:r>
            <a:r>
              <a:rPr lang="de-DE" dirty="0"/>
              <a:t> etc.</a:t>
            </a:r>
          </a:p>
          <a:p>
            <a:r>
              <a:rPr lang="de-DE" dirty="0"/>
              <a:t>(</a:t>
            </a:r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delete</a:t>
            </a:r>
            <a:r>
              <a:rPr lang="de-DE" dirty="0"/>
              <a:t> </a:t>
            </a:r>
            <a:r>
              <a:rPr lang="de-DE" dirty="0" err="1"/>
              <a:t>place</a:t>
            </a:r>
            <a:r>
              <a:rPr lang="de-DE" dirty="0"/>
              <a:t> holder)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B2FD26C-F324-4E44-AB55-B8E3E6B4F7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043" y="40071027"/>
            <a:ext cx="12371557" cy="239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203784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2">
  <a:themeElements>
    <a:clrScheme name="Helmholtz">
      <a:dk1>
        <a:srgbClr val="002863"/>
      </a:dk1>
      <a:lt1>
        <a:srgbClr val="FFFFFF"/>
      </a:lt1>
      <a:dk2>
        <a:srgbClr val="002863"/>
      </a:dk2>
      <a:lt2>
        <a:srgbClr val="D3EFFE"/>
      </a:lt2>
      <a:accent1>
        <a:srgbClr val="002863"/>
      </a:accent1>
      <a:accent2>
        <a:srgbClr val="14C8FF"/>
      </a:accent2>
      <a:accent3>
        <a:srgbClr val="D3EFFE"/>
      </a:accent3>
      <a:accent4>
        <a:srgbClr val="05E5B9"/>
      </a:accent4>
      <a:accent5>
        <a:srgbClr val="D3EFFE"/>
      </a:accent5>
      <a:accent6>
        <a:srgbClr val="14C8FF"/>
      </a:accent6>
      <a:hlink>
        <a:srgbClr val="14C8FF"/>
      </a:hlink>
      <a:folHlink>
        <a:srgbClr val="14C8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oster 3">
  <a:themeElements>
    <a:clrScheme name="Helmholtz">
      <a:dk1>
        <a:srgbClr val="002863"/>
      </a:dk1>
      <a:lt1>
        <a:srgbClr val="FFFFFF"/>
      </a:lt1>
      <a:dk2>
        <a:srgbClr val="002863"/>
      </a:dk2>
      <a:lt2>
        <a:srgbClr val="D3EFFE"/>
      </a:lt2>
      <a:accent1>
        <a:srgbClr val="002863"/>
      </a:accent1>
      <a:accent2>
        <a:srgbClr val="14C8FF"/>
      </a:accent2>
      <a:accent3>
        <a:srgbClr val="D3EFFE"/>
      </a:accent3>
      <a:accent4>
        <a:srgbClr val="05E5B9"/>
      </a:accent4>
      <a:accent5>
        <a:srgbClr val="D3EFFE"/>
      </a:accent5>
      <a:accent6>
        <a:srgbClr val="14C8FF"/>
      </a:accent6>
      <a:hlink>
        <a:srgbClr val="14C8FF"/>
      </a:hlink>
      <a:folHlink>
        <a:srgbClr val="14C8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oster 4">
  <a:themeElements>
    <a:clrScheme name="Helmholtz">
      <a:dk1>
        <a:srgbClr val="002863"/>
      </a:dk1>
      <a:lt1>
        <a:srgbClr val="FFFFFF"/>
      </a:lt1>
      <a:dk2>
        <a:srgbClr val="002863"/>
      </a:dk2>
      <a:lt2>
        <a:srgbClr val="D3EFFE"/>
      </a:lt2>
      <a:accent1>
        <a:srgbClr val="002863"/>
      </a:accent1>
      <a:accent2>
        <a:srgbClr val="14C8FF"/>
      </a:accent2>
      <a:accent3>
        <a:srgbClr val="D3EFFE"/>
      </a:accent3>
      <a:accent4>
        <a:srgbClr val="05E5B9"/>
      </a:accent4>
      <a:accent5>
        <a:srgbClr val="D3EFFE"/>
      </a:accent5>
      <a:accent6>
        <a:srgbClr val="14C8FF"/>
      </a:accent6>
      <a:hlink>
        <a:srgbClr val="14C8FF"/>
      </a:hlink>
      <a:folHlink>
        <a:srgbClr val="14C8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oster 5">
  <a:themeElements>
    <a:clrScheme name="Helmholtz">
      <a:dk1>
        <a:srgbClr val="002863"/>
      </a:dk1>
      <a:lt1>
        <a:srgbClr val="FFFFFF"/>
      </a:lt1>
      <a:dk2>
        <a:srgbClr val="002863"/>
      </a:dk2>
      <a:lt2>
        <a:srgbClr val="D3EFFE"/>
      </a:lt2>
      <a:accent1>
        <a:srgbClr val="002863"/>
      </a:accent1>
      <a:accent2>
        <a:srgbClr val="14C8FF"/>
      </a:accent2>
      <a:accent3>
        <a:srgbClr val="D3EFFE"/>
      </a:accent3>
      <a:accent4>
        <a:srgbClr val="05E5B9"/>
      </a:accent4>
      <a:accent5>
        <a:srgbClr val="D3EFFE"/>
      </a:accent5>
      <a:accent6>
        <a:srgbClr val="14C8FF"/>
      </a:accent6>
      <a:hlink>
        <a:srgbClr val="14C8FF"/>
      </a:hlink>
      <a:folHlink>
        <a:srgbClr val="14C8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</Words>
  <Application>Microsoft Office PowerPoint</Application>
  <PresentationFormat>Benutzerdefiniert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Poster 2</vt:lpstr>
      <vt:lpstr>Poster 3</vt:lpstr>
      <vt:lpstr>Poster 4</vt:lpstr>
      <vt:lpstr>Poster 5</vt:lpstr>
      <vt:lpstr>Poster title, Arial Regular, 100 pt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Wüst, Sandra</cp:lastModifiedBy>
  <cp:revision>15</cp:revision>
  <dcterms:created xsi:type="dcterms:W3CDTF">2022-04-19T13:48:19Z</dcterms:created>
  <dcterms:modified xsi:type="dcterms:W3CDTF">2025-03-06T06:41:14Z</dcterms:modified>
</cp:coreProperties>
</file>