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4" r:id="rId2"/>
  </p:sldMasterIdLst>
  <p:notesMasterIdLst>
    <p:notesMasterId r:id="rId7"/>
  </p:notesMasterIdLst>
  <p:handoutMasterIdLst>
    <p:handoutMasterId r:id="rId8"/>
  </p:handoutMasterIdLst>
  <p:sldIdLst>
    <p:sldId id="256" r:id="rId3"/>
    <p:sldId id="259" r:id="rId4"/>
    <p:sldId id="260" r:id="rId5"/>
    <p:sldId id="261" r:id="rId6"/>
  </p:sldIdLst>
  <p:sldSz cx="9144000" cy="5143500" type="screen16x9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81">
          <p15:clr>
            <a:srgbClr val="A4A3A4"/>
          </p15:clr>
        </p15:guide>
        <p15:guide id="5" orient="horz" pos="311">
          <p15:clr>
            <a:srgbClr val="A4A3A4"/>
          </p15:clr>
        </p15:guide>
        <p15:guide id="7" pos="226">
          <p15:clr>
            <a:srgbClr val="A4A3A4"/>
          </p15:clr>
        </p15:guide>
        <p15:guide id="8" pos="5534">
          <p15:clr>
            <a:srgbClr val="A4A3A4"/>
          </p15:clr>
        </p15:guide>
        <p15:guide id="9" pos="2812">
          <p15:clr>
            <a:srgbClr val="A4A3A4"/>
          </p15:clr>
        </p15:guide>
        <p15:guide id="10" pos="294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ämer, Julia" initials="KJ" lastIdx="5" clrIdx="0">
    <p:extLst>
      <p:ext uri="{19B8F6BF-5375-455C-9EA6-DF929625EA0E}">
        <p15:presenceInfo xmlns:p15="http://schemas.microsoft.com/office/powerpoint/2012/main" userId="S-1-5-21-3262521613-164117625-2965018878-972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3264"/>
    <a:srgbClr val="002864"/>
    <a:srgbClr val="22B0F8"/>
    <a:srgbClr val="8CB423"/>
    <a:srgbClr val="0A2D6E"/>
    <a:srgbClr val="005AA0"/>
    <a:srgbClr val="A0235A"/>
    <a:srgbClr val="F0781E"/>
    <a:srgbClr val="50C8AA"/>
    <a:srgbClr val="3264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56" autoAdjust="0"/>
    <p:restoredTop sz="96627" autoAdjust="0"/>
  </p:normalViewPr>
  <p:slideViewPr>
    <p:cSldViewPr snapToObjects="1" showGuides="1">
      <p:cViewPr varScale="1">
        <p:scale>
          <a:sx n="150" d="100"/>
          <a:sy n="150" d="100"/>
        </p:scale>
        <p:origin x="468" y="114"/>
      </p:cViewPr>
      <p:guideLst>
        <p:guide orient="horz" pos="2981"/>
        <p:guide orient="horz" pos="311"/>
        <p:guide pos="226"/>
        <p:guide pos="5534"/>
        <p:guide pos="2812"/>
        <p:guide pos="294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876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6286AD-5EA9-4866-A37C-F6230134725D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294DAD-F6EC-4137-B0EC-64D05B2A59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4548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6A6037-A285-4C9E-B04C-6DCA60BD155D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01BAFD-BDF1-4073-A261-64C06A00B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58954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2055623" y="1460131"/>
            <a:ext cx="5868000" cy="699686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3200" b="0" cap="none" baseline="0"/>
            </a:lvl1pPr>
          </a:lstStyle>
          <a:p>
            <a:r>
              <a:rPr lang="de-DE" dirty="0"/>
              <a:t>Präsentationstitel</a:t>
            </a:r>
            <a:br>
              <a:rPr lang="de-DE" dirty="0"/>
            </a:br>
            <a:r>
              <a:rPr lang="de-DE" dirty="0"/>
              <a:t>Auch zweizeilig möglich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056845" y="2607754"/>
            <a:ext cx="5868000" cy="69256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800"/>
              </a:lnSpc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Eventuelle Subheadline,</a:t>
            </a:r>
          </a:p>
          <a:p>
            <a:r>
              <a:rPr lang="de-DE" dirty="0"/>
              <a:t>ebenfalls zweizeilig möglich</a:t>
            </a:r>
          </a:p>
        </p:txBody>
      </p:sp>
    </p:spTree>
    <p:extLst>
      <p:ext uri="{BB962C8B-B14F-4D97-AF65-F5344CB8AC3E}">
        <p14:creationId xmlns:p14="http://schemas.microsoft.com/office/powerpoint/2010/main" val="251451664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173" userDrawn="1">
          <p15:clr>
            <a:srgbClr val="FBAE40"/>
          </p15:clr>
        </p15:guide>
        <p15:guide id="2" orient="horz" pos="1747" userDrawn="1">
          <p15:clr>
            <a:srgbClr val="FBAE40"/>
          </p15:clr>
        </p15:guide>
        <p15:guide id="3" pos="4380" userDrawn="1">
          <p15:clr>
            <a:srgbClr val="FBAE40"/>
          </p15:clr>
        </p15:guide>
        <p15:guide id="4" orient="horz" pos="383" userDrawn="1">
          <p15:clr>
            <a:srgbClr val="FBAE40"/>
          </p15:clr>
        </p15:guide>
        <p15:guide id="5" orient="horz" pos="239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200">
                <a:solidFill>
                  <a:srgbClr val="002864"/>
                </a:solidFill>
              </a:defRPr>
            </a:lvl1pPr>
          </a:lstStyle>
          <a:p>
            <a:r>
              <a:rPr lang="de-DE" dirty="0"/>
              <a:t>Folientitel, insgesamt zweizeilig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rgbClr val="002864"/>
                </a:solidFill>
              </a:defRPr>
            </a:lvl1pPr>
          </a:lstStyle>
          <a:p>
            <a:pPr lvl="0"/>
            <a:r>
              <a:rPr lang="de-DE" dirty="0"/>
              <a:t>Entweder zweizeiliger Titel oder Titel mit Subheader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sz="quarter" idx="15"/>
          </p:nvPr>
        </p:nvSpPr>
        <p:spPr>
          <a:xfrm>
            <a:off x="358775" y="1311275"/>
            <a:ext cx="4105275" cy="342265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4679950" y="1311275"/>
            <a:ext cx="4092575" cy="342265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41F32DBA-5CF3-4075-8805-2D0C64D0D8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34" b="18293"/>
          <a:stretch/>
        </p:blipFill>
        <p:spPr>
          <a:xfrm>
            <a:off x="107505" y="4871217"/>
            <a:ext cx="756084" cy="184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44264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1" userDrawn="1">
          <p15:clr>
            <a:srgbClr val="FBAE40"/>
          </p15:clr>
        </p15:guide>
        <p15:guide id="2" orient="horz" pos="545" userDrawn="1">
          <p15:clr>
            <a:srgbClr val="FBAE40"/>
          </p15:clr>
        </p15:guide>
        <p15:guide id="3" pos="226" userDrawn="1">
          <p15:clr>
            <a:srgbClr val="FBAE40"/>
          </p15:clr>
        </p15:guide>
        <p15:guide id="4" pos="2813" userDrawn="1">
          <p15:clr>
            <a:srgbClr val="FBAE40"/>
          </p15:clr>
        </p15:guide>
        <p15:guide id="5" pos="2947" userDrawn="1">
          <p15:clr>
            <a:srgbClr val="FBAE40"/>
          </p15:clr>
        </p15:guide>
        <p15:guide id="6" orient="horz" pos="298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sch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200">
                <a:solidFill>
                  <a:srgbClr val="002864"/>
                </a:solidFill>
              </a:defRPr>
            </a:lvl1pPr>
          </a:lstStyle>
          <a:p>
            <a:r>
              <a:rPr lang="de-DE" dirty="0"/>
              <a:t>Folientitel, insgesamt zweizeilig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rgbClr val="002864"/>
                </a:solidFill>
              </a:defRPr>
            </a:lvl1pPr>
          </a:lstStyle>
          <a:p>
            <a:pPr lvl="0"/>
            <a:r>
              <a:rPr lang="de-DE" dirty="0"/>
              <a:t>Entweder zweizeiliger Titel oder Titel mit Subheader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>
          <a:xfrm>
            <a:off x="360001" y="1311275"/>
            <a:ext cx="6264638" cy="126047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7"/>
          </p:nvPr>
        </p:nvSpPr>
        <p:spPr>
          <a:xfrm>
            <a:off x="358775" y="2879999"/>
            <a:ext cx="4105275" cy="1853925"/>
          </a:xfrm>
        </p:spPr>
        <p:txBody>
          <a:bodyPr/>
          <a:lstStyle/>
          <a:p>
            <a:endParaRPr lang="de-DE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8"/>
          </p:nvPr>
        </p:nvSpPr>
        <p:spPr>
          <a:xfrm>
            <a:off x="4679950" y="2879725"/>
            <a:ext cx="4105275" cy="1854200"/>
          </a:xfrm>
        </p:spPr>
        <p:txBody>
          <a:bodyPr/>
          <a:lstStyle/>
          <a:p>
            <a:endParaRPr lang="de-DE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358775" y="2761200"/>
            <a:ext cx="4105275" cy="107950"/>
          </a:xfr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de-DE" dirty="0"/>
              <a:t>Bildunterschrift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4679949" y="2761200"/>
            <a:ext cx="4105275" cy="107950"/>
          </a:xfr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de-DE" dirty="0"/>
              <a:t>Bildunterschrift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E9B47B8-5269-40C7-B113-63B214197E7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34" b="18293"/>
          <a:stretch/>
        </p:blipFill>
        <p:spPr>
          <a:xfrm>
            <a:off x="107505" y="4871217"/>
            <a:ext cx="756084" cy="184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60084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543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Zwischen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59999" y="219600"/>
            <a:ext cx="8425225" cy="339542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2200" b="0" cap="none" baseline="0">
                <a:solidFill>
                  <a:srgbClr val="002864"/>
                </a:solidFill>
              </a:defRPr>
            </a:lvl1pPr>
          </a:lstStyle>
          <a:p>
            <a:r>
              <a:rPr lang="de-DE" dirty="0"/>
              <a:t>Zwischentitel grafisch, Insgesamt Zweizeilig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60000" y="691200"/>
            <a:ext cx="8424000" cy="2675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800"/>
              </a:lnSpc>
              <a:buNone/>
              <a:defRPr sz="2000" baseline="0">
                <a:solidFill>
                  <a:srgbClr val="00286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Entweder zweizeiliger Titel oder Titel und Subheadline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2CC1DB91-3C31-4BC4-9274-11C14797D0C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34" b="18293"/>
          <a:stretch/>
        </p:blipFill>
        <p:spPr>
          <a:xfrm>
            <a:off x="107505" y="4871217"/>
            <a:ext cx="756084" cy="184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34475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54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82996"/>
            <a:ext cx="1655716" cy="225216"/>
          </a:xfrm>
          <a:prstGeom prst="rect">
            <a:avLst/>
          </a:prstGeom>
        </p:spPr>
      </p:pic>
      <p:sp>
        <p:nvSpPr>
          <p:cNvPr id="12" name="Rechteck 11"/>
          <p:cNvSpPr/>
          <p:nvPr userDrawn="1"/>
        </p:nvSpPr>
        <p:spPr>
          <a:xfrm>
            <a:off x="0" y="879562"/>
            <a:ext cx="9144000" cy="4068452"/>
          </a:xfrm>
          <a:prstGeom prst="rect">
            <a:avLst/>
          </a:prstGeom>
          <a:solidFill>
            <a:srgbClr val="0028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noFill/>
              </a:ln>
            </a:endParaRPr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515702"/>
            <a:ext cx="1656000" cy="12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2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307" userDrawn="1">
          <p15:clr>
            <a:srgbClr val="F26B43"/>
          </p15:clr>
        </p15:guide>
        <p15:guide id="2" orient="horz" pos="383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platzhalter 3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4000" cy="37193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Folientitel, insgesamt zweizeilig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idx="1"/>
          </p:nvPr>
        </p:nvSpPr>
        <p:spPr>
          <a:xfrm>
            <a:off x="360000" y="1311275"/>
            <a:ext cx="8424000" cy="34226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4912010"/>
            <a:ext cx="792380" cy="107783"/>
          </a:xfrm>
          <a:prstGeom prst="rect">
            <a:avLst/>
          </a:prstGeom>
        </p:spPr>
      </p:pic>
      <p:cxnSp>
        <p:nvCxnSpPr>
          <p:cNvPr id="8" name="Gerader Verbinder 7"/>
          <p:cNvCxnSpPr/>
          <p:nvPr userDrawn="1"/>
        </p:nvCxnSpPr>
        <p:spPr>
          <a:xfrm>
            <a:off x="0" y="1095586"/>
            <a:ext cx="9144000" cy="0"/>
          </a:xfrm>
          <a:prstGeom prst="line">
            <a:avLst/>
          </a:prstGeom>
          <a:ln>
            <a:solidFill>
              <a:srgbClr val="14C8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1414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91" r:id="rId3"/>
  </p:sldLayoutIdLst>
  <p:hf hdr="0" ftr="0" dt="0"/>
  <p:txStyles>
    <p:titleStyle>
      <a:lvl1pPr algn="l" defTabSz="914400" rtl="0" eaLnBrk="1" latinLnBrk="0" hangingPunct="1">
        <a:lnSpc>
          <a:spcPts val="2800"/>
        </a:lnSpc>
        <a:spcBef>
          <a:spcPct val="0"/>
        </a:spcBef>
        <a:buNone/>
        <a:defRPr sz="2200" b="0" kern="1200" cap="none" baseline="0">
          <a:solidFill>
            <a:srgbClr val="002864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180000" rtl="0" eaLnBrk="1" latinLnBrk="0" hangingPunct="1">
        <a:lnSpc>
          <a:spcPts val="1800"/>
        </a:lnSpc>
        <a:spcBef>
          <a:spcPts val="1100"/>
        </a:spcBef>
        <a:spcAft>
          <a:spcPts val="0"/>
        </a:spcAft>
        <a:buClr>
          <a:srgbClr val="002864"/>
        </a:buClr>
        <a:buFont typeface="Arial" panose="020B0604020202020204" pitchFamily="34" charset="0"/>
        <a:buChar char="•"/>
        <a:tabLst>
          <a:tab pos="180000" algn="l"/>
          <a:tab pos="360000" algn="l"/>
        </a:tabLst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79388" algn="l" defTabSz="914400" rtl="0" eaLnBrk="1" latinLnBrk="0" hangingPunct="1">
        <a:spcBef>
          <a:spcPct val="20000"/>
        </a:spcBef>
        <a:buClr>
          <a:srgbClr val="002864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80975" algn="l" defTabSz="914400" rtl="0" eaLnBrk="1" latinLnBrk="0" hangingPunct="1">
        <a:spcBef>
          <a:spcPct val="20000"/>
        </a:spcBef>
        <a:buClr>
          <a:srgbClr val="002864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14375" indent="-174625" algn="l" defTabSz="914400" rtl="0" eaLnBrk="1" latinLnBrk="0" hangingPunct="1">
        <a:spcBef>
          <a:spcPct val="20000"/>
        </a:spcBef>
        <a:buClr>
          <a:srgbClr val="002864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00125" indent="-285750" algn="l" defTabSz="914400" rtl="0" eaLnBrk="1" latinLnBrk="0" hangingPunct="1">
        <a:spcBef>
          <a:spcPct val="20000"/>
        </a:spcBef>
        <a:buClr>
          <a:srgbClr val="002864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26" userDrawn="1">
          <p15:clr>
            <a:srgbClr val="F26B43"/>
          </p15:clr>
        </p15:guide>
        <p15:guide id="2" orient="horz" pos="309" userDrawn="1">
          <p15:clr>
            <a:srgbClr val="F26B43"/>
          </p15:clr>
        </p15:guide>
        <p15:guide id="3" orient="horz" pos="822" userDrawn="1">
          <p15:clr>
            <a:srgbClr val="F26B43"/>
          </p15:clr>
        </p15:guide>
        <p15:guide id="4" orient="horz" pos="316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055623" y="1601100"/>
            <a:ext cx="5868000" cy="699686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061162" y="2743280"/>
            <a:ext cx="5868000" cy="692566"/>
          </a:xfrm>
        </p:spPr>
        <p:txBody>
          <a:bodyPr/>
          <a:lstStyle/>
          <a:p>
            <a:endParaRPr lang="en-US" sz="1600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15F5B7E4-7A37-47D8-93B7-15E4AEE29D0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34" b="18293"/>
          <a:stretch/>
        </p:blipFill>
        <p:spPr>
          <a:xfrm>
            <a:off x="7870720" y="4640238"/>
            <a:ext cx="1284213" cy="313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779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5"/>
          </p:nvPr>
        </p:nvSpPr>
        <p:spPr>
          <a:xfrm>
            <a:off x="358775" y="1311275"/>
            <a:ext cx="8425225" cy="342265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4" name="Textplatzhalter 6">
            <a:extLst>
              <a:ext uri="{FF2B5EF4-FFF2-40B4-BE49-F238E27FC236}">
                <a16:creationId xmlns:a16="http://schemas.microsoft.com/office/drawing/2014/main" id="{558F42C1-4C2F-4DFD-A3F8-14E3E34807B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8775" y="691200"/>
            <a:ext cx="8424000" cy="266400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37351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982532-77E5-470A-80B1-7F54A57C6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5BD270B-FF2E-4A1C-AB1E-B7E1CF61F61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DD7D2C9-4F89-4D9F-85F9-3AA15CAE5F3F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61C5718A-3BE1-40DE-A8D7-DDA65A0C8BA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6" name="Bildplatzhalter 5">
            <a:extLst>
              <a:ext uri="{FF2B5EF4-FFF2-40B4-BE49-F238E27FC236}">
                <a16:creationId xmlns:a16="http://schemas.microsoft.com/office/drawing/2014/main" id="{EBA2C692-3FC1-4DC2-80CC-E31683192B8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1C07A436-CF29-42E8-9850-5520264F04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1F812512-11DC-4C72-9B87-ABABBBCE797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3096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A4D52E-F0AD-4DD2-B292-858B6CEDF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21241E9-015A-4760-9A41-971986B8233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53FAD5E-5AA3-4CD3-90C8-C655236BF327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E55C7879-BF43-4D6B-84D3-6FC737E5394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6" name="Bildplatzhalter 5">
            <a:extLst>
              <a:ext uri="{FF2B5EF4-FFF2-40B4-BE49-F238E27FC236}">
                <a16:creationId xmlns:a16="http://schemas.microsoft.com/office/drawing/2014/main" id="{3BD15485-9D61-420A-A6D8-7A511B28638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B090A46F-94F0-4EAC-B2DF-F2716864A2F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DCE58E4E-CEDC-4807-94BD-2424E907017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4623681"/>
      </p:ext>
    </p:extLst>
  </p:cSld>
  <p:clrMapOvr>
    <a:masterClrMapping/>
  </p:clrMapOvr>
</p:sld>
</file>

<file path=ppt/theme/theme1.xml><?xml version="1.0" encoding="utf-8"?>
<a:theme xmlns:a="http://schemas.openxmlformats.org/drawingml/2006/main" name="Titelfolie">
  <a:themeElements>
    <a:clrScheme name="hz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nhaltsfolie">
  <a:themeElements>
    <a:clrScheme name="hz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Bildschirmpräsentation (16:9)</PresentationFormat>
  <Paragraphs>0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Titelfolie</vt:lpstr>
      <vt:lpstr>Inhaltsfolie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Dazenko, Irina</dc:creator>
  <cp:lastModifiedBy>Wüst, Sandra</cp:lastModifiedBy>
  <cp:revision>644</cp:revision>
  <cp:lastPrinted>2018-09-06T12:56:39Z</cp:lastPrinted>
  <dcterms:created xsi:type="dcterms:W3CDTF">2017-08-27T12:31:56Z</dcterms:created>
  <dcterms:modified xsi:type="dcterms:W3CDTF">2025-04-28T07:30:32Z</dcterms:modified>
</cp:coreProperties>
</file>