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1pPr>
    <a:lvl2pPr marL="1754094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2pPr>
    <a:lvl3pPr marL="3508187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3pPr>
    <a:lvl4pPr marL="5262281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4pPr>
    <a:lvl5pPr marL="7016374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5pPr>
    <a:lvl6pPr marL="8770468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6pPr>
    <a:lvl7pPr marL="10524561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7pPr>
    <a:lvl8pPr marL="12278655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8pPr>
    <a:lvl9pPr marL="14032748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BE"/>
    <a:srgbClr val="E2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12" d="100"/>
          <a:sy n="12" d="100"/>
        </p:scale>
        <p:origin x="2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7005935"/>
            <a:ext cx="25737979" cy="14903709"/>
          </a:xfrm>
        </p:spPr>
        <p:txBody>
          <a:bodyPr anchor="b"/>
          <a:lstStyle>
            <a:lvl1pPr algn="ctr">
              <a:defRPr sz="1986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97" y="22484388"/>
            <a:ext cx="22709981" cy="10335481"/>
          </a:xfrm>
        </p:spPr>
        <p:txBody>
          <a:bodyPr/>
          <a:lstStyle>
            <a:lvl1pPr marL="0" indent="0" algn="ctr">
              <a:buNone/>
              <a:defRPr sz="7948"/>
            </a:lvl1pPr>
            <a:lvl2pPr marL="1514018" indent="0" algn="ctr">
              <a:buNone/>
              <a:defRPr sz="6623"/>
            </a:lvl2pPr>
            <a:lvl3pPr marL="3028036" indent="0" algn="ctr">
              <a:buNone/>
              <a:defRPr sz="5961"/>
            </a:lvl3pPr>
            <a:lvl4pPr marL="4542053" indent="0" algn="ctr">
              <a:buNone/>
              <a:defRPr sz="5298"/>
            </a:lvl4pPr>
            <a:lvl5pPr marL="6056071" indent="0" algn="ctr">
              <a:buNone/>
              <a:defRPr sz="5298"/>
            </a:lvl5pPr>
            <a:lvl6pPr marL="7570089" indent="0" algn="ctr">
              <a:buNone/>
              <a:defRPr sz="5298"/>
            </a:lvl6pPr>
            <a:lvl7pPr marL="9084107" indent="0" algn="ctr">
              <a:buNone/>
              <a:defRPr sz="5298"/>
            </a:lvl7pPr>
            <a:lvl8pPr marL="10598125" indent="0" algn="ctr">
              <a:buNone/>
              <a:defRPr sz="5298"/>
            </a:lvl8pPr>
            <a:lvl9pPr marL="12112142" indent="0" algn="ctr">
              <a:buNone/>
              <a:defRPr sz="5298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8"/>
            <a:ext cx="6529120" cy="3627824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79" y="10672416"/>
            <a:ext cx="26116478" cy="17807154"/>
          </a:xfrm>
        </p:spPr>
        <p:txBody>
          <a:bodyPr anchor="b"/>
          <a:lstStyle>
            <a:lvl1pPr>
              <a:defRPr sz="1986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79" y="28648032"/>
            <a:ext cx="26116478" cy="9364362"/>
          </a:xfrm>
        </p:spPr>
        <p:txBody>
          <a:bodyPr/>
          <a:lstStyle>
            <a:lvl1pPr marL="0" indent="0">
              <a:buNone/>
              <a:defRPr sz="7948">
                <a:solidFill>
                  <a:schemeClr val="tx1"/>
                </a:solidFill>
              </a:defRPr>
            </a:lvl1pPr>
            <a:lvl2pPr marL="1514018" indent="0">
              <a:buNone/>
              <a:defRPr sz="6623">
                <a:solidFill>
                  <a:schemeClr val="tx1">
                    <a:tint val="75000"/>
                  </a:schemeClr>
                </a:solidFill>
              </a:defRPr>
            </a:lvl2pPr>
            <a:lvl3pPr marL="3028036" indent="0">
              <a:buNone/>
              <a:defRPr sz="5961">
                <a:solidFill>
                  <a:schemeClr val="tx1">
                    <a:tint val="75000"/>
                  </a:schemeClr>
                </a:solidFill>
              </a:defRPr>
            </a:lvl3pPr>
            <a:lvl4pPr marL="4542053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4pPr>
            <a:lvl5pPr marL="6056071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5pPr>
            <a:lvl6pPr marL="7570089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6pPr>
            <a:lvl7pPr marL="9084107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7pPr>
            <a:lvl8pPr marL="10598125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8pPr>
            <a:lvl9pPr marL="121121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788"/>
            <a:ext cx="12868989" cy="2716161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5788"/>
            <a:ext cx="12868989" cy="2716161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67"/>
            <a:ext cx="26116478" cy="82743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5" y="10494037"/>
            <a:ext cx="12809847" cy="5142966"/>
          </a:xfrm>
        </p:spPr>
        <p:txBody>
          <a:bodyPr anchor="b"/>
          <a:lstStyle>
            <a:lvl1pPr marL="0" indent="0">
              <a:buNone/>
              <a:defRPr sz="7948" b="1"/>
            </a:lvl1pPr>
            <a:lvl2pPr marL="1514018" indent="0">
              <a:buNone/>
              <a:defRPr sz="6623" b="1"/>
            </a:lvl2pPr>
            <a:lvl3pPr marL="3028036" indent="0">
              <a:buNone/>
              <a:defRPr sz="5961" b="1"/>
            </a:lvl3pPr>
            <a:lvl4pPr marL="4542053" indent="0">
              <a:buNone/>
              <a:defRPr sz="5298" b="1"/>
            </a:lvl4pPr>
            <a:lvl5pPr marL="6056071" indent="0">
              <a:buNone/>
              <a:defRPr sz="5298" b="1"/>
            </a:lvl5pPr>
            <a:lvl6pPr marL="7570089" indent="0">
              <a:buNone/>
              <a:defRPr sz="5298" b="1"/>
            </a:lvl6pPr>
            <a:lvl7pPr marL="9084107" indent="0">
              <a:buNone/>
              <a:defRPr sz="5298" b="1"/>
            </a:lvl7pPr>
            <a:lvl8pPr marL="10598125" indent="0">
              <a:buNone/>
              <a:defRPr sz="5298" b="1"/>
            </a:lvl8pPr>
            <a:lvl9pPr marL="12112142" indent="0">
              <a:buNone/>
              <a:defRPr sz="5298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5" y="15637003"/>
            <a:ext cx="12809847" cy="229996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39" y="10494037"/>
            <a:ext cx="12872933" cy="5142966"/>
          </a:xfrm>
        </p:spPr>
        <p:txBody>
          <a:bodyPr anchor="b"/>
          <a:lstStyle>
            <a:lvl1pPr marL="0" indent="0">
              <a:buNone/>
              <a:defRPr sz="7948" b="1"/>
            </a:lvl1pPr>
            <a:lvl2pPr marL="1514018" indent="0">
              <a:buNone/>
              <a:defRPr sz="6623" b="1"/>
            </a:lvl2pPr>
            <a:lvl3pPr marL="3028036" indent="0">
              <a:buNone/>
              <a:defRPr sz="5961" b="1"/>
            </a:lvl3pPr>
            <a:lvl4pPr marL="4542053" indent="0">
              <a:buNone/>
              <a:defRPr sz="5298" b="1"/>
            </a:lvl4pPr>
            <a:lvl5pPr marL="6056071" indent="0">
              <a:buNone/>
              <a:defRPr sz="5298" b="1"/>
            </a:lvl5pPr>
            <a:lvl6pPr marL="7570089" indent="0">
              <a:buNone/>
              <a:defRPr sz="5298" b="1"/>
            </a:lvl6pPr>
            <a:lvl7pPr marL="9084107" indent="0">
              <a:buNone/>
              <a:defRPr sz="5298" b="1"/>
            </a:lvl7pPr>
            <a:lvl8pPr marL="10598125" indent="0">
              <a:buNone/>
              <a:defRPr sz="5298" b="1"/>
            </a:lvl8pPr>
            <a:lvl9pPr marL="12112142" indent="0">
              <a:buNone/>
              <a:defRPr sz="5298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39" y="15637003"/>
            <a:ext cx="12872933" cy="229996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7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644"/>
            <a:ext cx="15329237" cy="30421799"/>
          </a:xfrm>
        </p:spPr>
        <p:txBody>
          <a:bodyPr/>
          <a:lstStyle>
            <a:lvl1pPr>
              <a:defRPr sz="10597"/>
            </a:lvl1pPr>
            <a:lvl2pPr>
              <a:defRPr sz="9272"/>
            </a:lvl2pPr>
            <a:lvl3pPr>
              <a:defRPr sz="7948"/>
            </a:lvl3pPr>
            <a:lvl4pPr>
              <a:defRPr sz="6623"/>
            </a:lvl4pPr>
            <a:lvl5pPr>
              <a:defRPr sz="6623"/>
            </a:lvl5pPr>
            <a:lvl6pPr>
              <a:defRPr sz="6623"/>
            </a:lvl6pPr>
            <a:lvl7pPr>
              <a:defRPr sz="6623"/>
            </a:lvl7pPr>
            <a:lvl8pPr>
              <a:defRPr sz="6623"/>
            </a:lvl8pPr>
            <a:lvl9pPr>
              <a:defRPr sz="66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8"/>
            </a:lvl1pPr>
            <a:lvl2pPr marL="1514018" indent="0">
              <a:buNone/>
              <a:defRPr sz="4636"/>
            </a:lvl2pPr>
            <a:lvl3pPr marL="3028036" indent="0">
              <a:buNone/>
              <a:defRPr sz="3974"/>
            </a:lvl3pPr>
            <a:lvl4pPr marL="4542053" indent="0">
              <a:buNone/>
              <a:defRPr sz="3312"/>
            </a:lvl4pPr>
            <a:lvl5pPr marL="6056071" indent="0">
              <a:buNone/>
              <a:defRPr sz="3312"/>
            </a:lvl5pPr>
            <a:lvl6pPr marL="7570089" indent="0">
              <a:buNone/>
              <a:defRPr sz="3312"/>
            </a:lvl6pPr>
            <a:lvl7pPr marL="9084107" indent="0">
              <a:buNone/>
              <a:defRPr sz="3312"/>
            </a:lvl7pPr>
            <a:lvl8pPr marL="10598125" indent="0">
              <a:buNone/>
              <a:defRPr sz="3312"/>
            </a:lvl8pPr>
            <a:lvl9pPr marL="12112142" indent="0">
              <a:buNone/>
              <a:defRPr sz="331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644"/>
            <a:ext cx="15329237" cy="30421799"/>
          </a:xfrm>
        </p:spPr>
        <p:txBody>
          <a:bodyPr anchor="t"/>
          <a:lstStyle>
            <a:lvl1pPr marL="0" indent="0">
              <a:buNone/>
              <a:defRPr sz="10597"/>
            </a:lvl1pPr>
            <a:lvl2pPr marL="1514018" indent="0">
              <a:buNone/>
              <a:defRPr sz="9272"/>
            </a:lvl2pPr>
            <a:lvl3pPr marL="3028036" indent="0">
              <a:buNone/>
              <a:defRPr sz="7948"/>
            </a:lvl3pPr>
            <a:lvl4pPr marL="4542053" indent="0">
              <a:buNone/>
              <a:defRPr sz="6623"/>
            </a:lvl4pPr>
            <a:lvl5pPr marL="6056071" indent="0">
              <a:buNone/>
              <a:defRPr sz="6623"/>
            </a:lvl5pPr>
            <a:lvl6pPr marL="7570089" indent="0">
              <a:buNone/>
              <a:defRPr sz="6623"/>
            </a:lvl6pPr>
            <a:lvl7pPr marL="9084107" indent="0">
              <a:buNone/>
              <a:defRPr sz="6623"/>
            </a:lvl7pPr>
            <a:lvl8pPr marL="10598125" indent="0">
              <a:buNone/>
              <a:defRPr sz="6623"/>
            </a:lvl8pPr>
            <a:lvl9pPr marL="12112142" indent="0">
              <a:buNone/>
              <a:defRPr sz="662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8"/>
            </a:lvl1pPr>
            <a:lvl2pPr marL="1514018" indent="0">
              <a:buNone/>
              <a:defRPr sz="4636"/>
            </a:lvl2pPr>
            <a:lvl3pPr marL="3028036" indent="0">
              <a:buNone/>
              <a:defRPr sz="3974"/>
            </a:lvl3pPr>
            <a:lvl4pPr marL="4542053" indent="0">
              <a:buNone/>
              <a:defRPr sz="3312"/>
            </a:lvl4pPr>
            <a:lvl5pPr marL="6056071" indent="0">
              <a:buNone/>
              <a:defRPr sz="3312"/>
            </a:lvl5pPr>
            <a:lvl6pPr marL="7570089" indent="0">
              <a:buNone/>
              <a:defRPr sz="3312"/>
            </a:lvl6pPr>
            <a:lvl7pPr marL="9084107" indent="0">
              <a:buNone/>
              <a:defRPr sz="3312"/>
            </a:lvl7pPr>
            <a:lvl8pPr marL="10598125" indent="0">
              <a:buNone/>
              <a:defRPr sz="3312"/>
            </a:lvl8pPr>
            <a:lvl9pPr marL="12112142" indent="0">
              <a:buNone/>
              <a:defRPr sz="331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6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49" y="11395788"/>
            <a:ext cx="26116478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0AC2-BA18-403F-B71C-193D0AE695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7170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29AD-00B2-4D83-BC9A-A41B7F32C9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8036" rtl="0" eaLnBrk="1" latinLnBrk="0" hangingPunct="1">
        <a:lnSpc>
          <a:spcPct val="90000"/>
        </a:lnSpc>
        <a:spcBef>
          <a:spcPct val="0"/>
        </a:spcBef>
        <a:buNone/>
        <a:defRPr sz="145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7009" indent="-757009" algn="l" defTabSz="3028036" rtl="0" eaLnBrk="1" latinLnBrk="0" hangingPunct="1">
        <a:lnSpc>
          <a:spcPct val="90000"/>
        </a:lnSpc>
        <a:spcBef>
          <a:spcPts val="3312"/>
        </a:spcBef>
        <a:buFont typeface="Arial" panose="020B0604020202020204" pitchFamily="34" charset="0"/>
        <a:buChar char="•"/>
        <a:defRPr sz="9272" kern="1200">
          <a:solidFill>
            <a:schemeClr val="tx1"/>
          </a:solidFill>
          <a:latin typeface="+mn-lt"/>
          <a:ea typeface="+mn-ea"/>
          <a:cs typeface="+mn-cs"/>
        </a:defRPr>
      </a:lvl1pPr>
      <a:lvl2pPr marL="2271027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2pPr>
      <a:lvl3pPr marL="3785045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623" kern="1200">
          <a:solidFill>
            <a:schemeClr val="tx1"/>
          </a:solidFill>
          <a:latin typeface="+mn-lt"/>
          <a:ea typeface="+mn-ea"/>
          <a:cs typeface="+mn-cs"/>
        </a:defRPr>
      </a:lvl3pPr>
      <a:lvl4pPr marL="5299062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813080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8327098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841116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1355134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869151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1pPr>
      <a:lvl2pPr marL="1514018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3028036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3pPr>
      <a:lvl4pPr marL="4542053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056071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7570089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084107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0598125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112142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88D7A7C-E393-435A-A516-79ED79EF3786}"/>
              </a:ext>
            </a:extLst>
          </p:cNvPr>
          <p:cNvGrpSpPr/>
          <p:nvPr/>
        </p:nvGrpSpPr>
        <p:grpSpPr>
          <a:xfrm>
            <a:off x="0" y="0"/>
            <a:ext cx="30260925" cy="2937207"/>
            <a:chOff x="0" y="0"/>
            <a:chExt cx="30260925" cy="2937207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2CBBB08-D29E-4309-9CCA-CDCA5DFDD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880"/>
            <a:stretch/>
          </p:blipFill>
          <p:spPr>
            <a:xfrm>
              <a:off x="0" y="0"/>
              <a:ext cx="30260925" cy="2937207"/>
            </a:xfrm>
            <a:prstGeom prst="rect">
              <a:avLst/>
            </a:prstGeom>
          </p:spPr>
        </p:pic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61089ECA-287D-4890-A768-7BD319EEED25}"/>
                </a:ext>
              </a:extLst>
            </p:cNvPr>
            <p:cNvSpPr/>
            <p:nvPr/>
          </p:nvSpPr>
          <p:spPr>
            <a:xfrm>
              <a:off x="23326644" y="421640"/>
              <a:ext cx="5386110" cy="2001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11BBF8D4-C9F3-45D7-BC86-C3E30B5F4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0" t="10487" r="4915" b="11895"/>
            <a:stretch/>
          </p:blipFill>
          <p:spPr>
            <a:xfrm>
              <a:off x="23441640" y="494389"/>
              <a:ext cx="5006936" cy="1850518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E2A44D9-28BA-40AA-A424-2F68C4FA2E2B}"/>
              </a:ext>
            </a:extLst>
          </p:cNvPr>
          <p:cNvGrpSpPr/>
          <p:nvPr/>
        </p:nvGrpSpPr>
        <p:grpSpPr>
          <a:xfrm>
            <a:off x="362612" y="545763"/>
            <a:ext cx="14097201" cy="968303"/>
            <a:chOff x="362612" y="545763"/>
            <a:chExt cx="14097201" cy="968303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657B37B9-B14E-4549-8BDA-34C4D2BAD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6" t="24889" r="22044" b="24978"/>
            <a:stretch/>
          </p:blipFill>
          <p:spPr bwMode="auto">
            <a:xfrm>
              <a:off x="12740493" y="553740"/>
              <a:ext cx="1719320" cy="76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>
              <a:extLst>
                <a:ext uri="{FF2B5EF4-FFF2-40B4-BE49-F238E27FC236}">
                  <a16:creationId xmlns:a16="http://schemas.microsoft.com/office/drawing/2014/main" id="{EA88330C-6EF6-4593-AF5E-5495E81B4C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6" t="28603" r="20631" b="20934"/>
            <a:stretch/>
          </p:blipFill>
          <p:spPr bwMode="auto">
            <a:xfrm>
              <a:off x="4682490" y="545763"/>
              <a:ext cx="1677852" cy="88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>
              <a:extLst>
                <a:ext uri="{FF2B5EF4-FFF2-40B4-BE49-F238E27FC236}">
                  <a16:creationId xmlns:a16="http://schemas.microsoft.com/office/drawing/2014/main" id="{4C832C69-BC67-4768-A371-8883ADB43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361" y="558602"/>
              <a:ext cx="4542399" cy="68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1DFA0DE4-79DA-4DE4-904E-ED807F99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612" y="553856"/>
              <a:ext cx="3405600" cy="960210"/>
            </a:xfrm>
            <a:prstGeom prst="rect">
              <a:avLst/>
            </a:prstGeom>
          </p:spPr>
        </p:pic>
      </p:grpSp>
      <p:sp>
        <p:nvSpPr>
          <p:cNvPr id="4" name="Textfeld 3"/>
          <p:cNvSpPr txBox="1"/>
          <p:nvPr/>
        </p:nvSpPr>
        <p:spPr>
          <a:xfrm>
            <a:off x="832161" y="8817030"/>
            <a:ext cx="13860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Please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fill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individual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contents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font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size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40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pt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may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use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the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different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font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types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of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Arial, i.e.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bold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italic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regular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etc.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Please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fill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individual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contents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may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use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the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different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font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types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of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Arial, i.e.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bold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italic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regular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etc. 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Please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fill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individual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contents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)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may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use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the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different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font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types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of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Arial, i.e.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bold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italic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reg)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ular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etc.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Please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fill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individual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contents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may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use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the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different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font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types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of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Arial, i.e.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bold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italic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regular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etc.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Please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fill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individual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contents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You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may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use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the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different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font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types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of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Arial, i.e.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bold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italic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</a:t>
            </a:r>
            <a:r>
              <a:rPr lang="de-DE" sz="4000" i="1" dirty="0" err="1">
                <a:solidFill>
                  <a:srgbClr val="0047B9"/>
                </a:solidFill>
                <a:latin typeface="Arial"/>
                <a:cs typeface="Arial"/>
              </a:rPr>
              <a:t>regular</a:t>
            </a:r>
            <a:r>
              <a:rPr lang="de-DE" sz="4000" i="1" dirty="0">
                <a:solidFill>
                  <a:srgbClr val="0047B9"/>
                </a:solidFill>
                <a:latin typeface="Arial"/>
                <a:cs typeface="Arial"/>
              </a:rPr>
              <a:t>, etc.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2161" y="17301482"/>
            <a:ext cx="1386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85834" y="8226798"/>
            <a:ext cx="138600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</a:p>
        </p:txBody>
      </p:sp>
      <p:sp>
        <p:nvSpPr>
          <p:cNvPr id="7" name="Rechteck 6"/>
          <p:cNvSpPr/>
          <p:nvPr/>
        </p:nvSpPr>
        <p:spPr>
          <a:xfrm>
            <a:off x="11611595" y="19116045"/>
            <a:ext cx="8856984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800" b="1" baseline="30000" dirty="0" err="1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endParaRPr lang="de-DE" sz="18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9972" y="2331960"/>
            <a:ext cx="21703246" cy="459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200" b="1" dirty="0">
                <a:solidFill>
                  <a:srgbClr val="0045BE"/>
                </a:solidFill>
                <a:latin typeface="Arial"/>
                <a:cs typeface="Arial"/>
              </a:rPr>
              <a:t>Title (Arial Bold 62 </a:t>
            </a:r>
            <a:r>
              <a:rPr lang="en-US" sz="6200" b="1" dirty="0" err="1">
                <a:solidFill>
                  <a:srgbClr val="0045BE"/>
                </a:solidFill>
                <a:latin typeface="Arial"/>
                <a:cs typeface="Arial"/>
              </a:rPr>
              <a:t>pt</a:t>
            </a:r>
            <a:r>
              <a:rPr lang="en-US" sz="6200" b="1" dirty="0">
                <a:solidFill>
                  <a:srgbClr val="0045BE"/>
                </a:solidFill>
                <a:latin typeface="Arial"/>
                <a:cs typeface="Arial"/>
              </a:rPr>
              <a:t>, line spacing 72 </a:t>
            </a:r>
            <a:r>
              <a:rPr lang="en-US" sz="6200" b="1" dirty="0" err="1">
                <a:solidFill>
                  <a:srgbClr val="0045BE"/>
                </a:solidFill>
                <a:latin typeface="Arial"/>
                <a:cs typeface="Arial"/>
              </a:rPr>
              <a:t>pt</a:t>
            </a:r>
            <a:r>
              <a:rPr lang="en-US" sz="6200" b="1" dirty="0">
                <a:solidFill>
                  <a:srgbClr val="0045BE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7200"/>
              </a:lnSpc>
            </a:pPr>
            <a:r>
              <a:rPr lang="en-US" sz="6200" b="1" dirty="0">
                <a:solidFill>
                  <a:srgbClr val="0045BE"/>
                </a:solidFill>
                <a:latin typeface="Arial"/>
                <a:cs typeface="Arial"/>
              </a:rPr>
              <a:t>Title (second line if necessary)</a:t>
            </a:r>
          </a:p>
          <a:p>
            <a:pPr>
              <a:lnSpc>
                <a:spcPts val="7200"/>
              </a:lnSpc>
            </a:pPr>
            <a:r>
              <a:rPr lang="en-US" sz="6200" b="1" dirty="0">
                <a:solidFill>
                  <a:srgbClr val="0045BE"/>
                </a:solidFill>
                <a:latin typeface="Arial"/>
                <a:cs typeface="Arial"/>
              </a:rPr>
              <a:t>Title (third line if necessary</a:t>
            </a:r>
            <a:r>
              <a:rPr lang="de-DE" sz="6200" b="1" dirty="0">
                <a:solidFill>
                  <a:srgbClr val="0045BE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5200"/>
              </a:lnSpc>
            </a:pP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Authors (Arial italic, 32 </a:t>
            </a:r>
            <a:r>
              <a:rPr lang="en-US" sz="3200" i="1" dirty="0" err="1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line spacing above 52 </a:t>
            </a:r>
            <a:r>
              <a:rPr lang="en-US" sz="3200" i="1" dirty="0" err="1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Division (Arial italic, 32 </a:t>
            </a:r>
            <a:r>
              <a:rPr lang="en-US" sz="3200" i="1" dirty="0" err="1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line spacing 42 </a:t>
            </a:r>
            <a:r>
              <a:rPr lang="en-US" sz="3200" i="1" dirty="0" err="1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Division (Arial italic, 32 </a:t>
            </a:r>
            <a:r>
              <a:rPr lang="en-US" sz="3200" i="1" dirty="0" err="1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line spacing 42 </a:t>
            </a:r>
            <a:r>
              <a:rPr lang="en-US" sz="3200" i="1" dirty="0" err="1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i="1" dirty="0">
                <a:solidFill>
                  <a:srgbClr val="004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Bild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89811"/>
            <a:ext cx="30279975" cy="4034971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832161" y="7369441"/>
            <a:ext cx="13860000" cy="1153201"/>
          </a:xfrm>
          <a:prstGeom prst="roundRect">
            <a:avLst/>
          </a:prstGeom>
          <a:solidFill>
            <a:srgbClr val="004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(</a:t>
            </a:r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32161" y="15817476"/>
            <a:ext cx="13860000" cy="1153201"/>
          </a:xfrm>
          <a:prstGeom prst="roundRect">
            <a:avLst/>
          </a:prstGeom>
          <a:solidFill>
            <a:srgbClr val="004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de-DE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832161" y="23120427"/>
            <a:ext cx="13860000" cy="1153201"/>
          </a:xfrm>
          <a:prstGeom prst="roundRect">
            <a:avLst/>
          </a:prstGeom>
          <a:solidFill>
            <a:srgbClr val="004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904350" y="24564410"/>
            <a:ext cx="137156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)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15533218" y="23136968"/>
            <a:ext cx="13860000" cy="1153201"/>
          </a:xfrm>
          <a:prstGeom prst="roundRect">
            <a:avLst/>
          </a:prstGeom>
          <a:solidFill>
            <a:srgbClr val="004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de-DE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5605407" y="24580951"/>
            <a:ext cx="137156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)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295012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855</Words>
  <Application>Microsoft Office PowerPoint</Application>
  <PresentationFormat>Benutzerdefiniert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Terrao, Monica</dc:creator>
  <cp:lastModifiedBy>Viel, Melanie</cp:lastModifiedBy>
  <cp:revision>5</cp:revision>
  <dcterms:created xsi:type="dcterms:W3CDTF">2019-08-29T06:37:09Z</dcterms:created>
  <dcterms:modified xsi:type="dcterms:W3CDTF">2022-12-08T15:54:51Z</dcterms:modified>
</cp:coreProperties>
</file>