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192000" cy="6858000"/>
  <p:notesSz cx="6796088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DFF7D9"/>
    <a:srgbClr val="FCDCB2"/>
    <a:srgbClr val="DEC8EE"/>
    <a:srgbClr val="FFCCCC"/>
    <a:srgbClr val="CCFFCC"/>
    <a:srgbClr val="B07E59"/>
    <a:srgbClr val="9F747C"/>
    <a:srgbClr val="627B6B"/>
    <a:srgbClr val="6C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496" autoAdjust="0"/>
    <p:restoredTop sz="95084" autoAdjust="0"/>
  </p:normalViewPr>
  <p:slideViewPr>
    <p:cSldViewPr snapToObjects="1" showGuides="1">
      <p:cViewPr varScale="1">
        <p:scale>
          <a:sx n="84" d="100"/>
          <a:sy n="84" d="100"/>
        </p:scale>
        <p:origin x="90" y="822"/>
      </p:cViewPr>
      <p:guideLst>
        <p:guide orient="horz" pos="1253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748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r">
              <a:defRPr sz="1200"/>
            </a:lvl1pPr>
          </a:lstStyle>
          <a:p>
            <a:fld id="{55E71E8F-2871-4E9F-918F-7404D90315DB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46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r">
              <a:defRPr sz="1200"/>
            </a:lvl1pPr>
          </a:lstStyle>
          <a:p>
            <a:fld id="{DC46716B-CCC5-43B8-B845-AB32C6C77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8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4400"/>
            <a:ext cx="4983798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74C14EB-16C8-F84C-8159-FF05D583A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9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" Type="http://schemas.openxmlformats.org/officeDocument/2006/relationships/image" Target="../media/image5.tiff"/><Relationship Id="rId16" Type="http://schemas.openxmlformats.org/officeDocument/2006/relationships/image" Target="../media/image19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 hasCustomPrompt="1"/>
          </p:nvPr>
        </p:nvSpPr>
        <p:spPr bwMode="black">
          <a:xfrm>
            <a:off x="2735628" y="2971270"/>
            <a:ext cx="897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cap="none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 smtClean="0"/>
              <a:t>Title</a:t>
            </a:r>
            <a:endParaRPr lang="en-US" noProof="0" dirty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35627" y="4039792"/>
            <a:ext cx="8976000" cy="43204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 typeface="Times" charset="0"/>
              <a:buNone/>
              <a:defRPr sz="1800" b="1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Presenter</a:t>
            </a:r>
            <a:endParaRPr lang="de-DE" sz="1800" b="1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37625" y="4437112"/>
            <a:ext cx="8958568" cy="504800"/>
          </a:xfrm>
        </p:spPr>
        <p:txBody>
          <a:bodyPr/>
          <a:lstStyle>
            <a:lvl1pPr marL="0" indent="0">
              <a:buNone/>
              <a:defRPr lang="de-DE" sz="18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Institute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3784" y="5217427"/>
            <a:ext cx="8957733" cy="576262"/>
          </a:xfrm>
        </p:spPr>
        <p:txBody>
          <a:bodyPr/>
          <a:lstStyle>
            <a:lvl1pPr marL="0" indent="0">
              <a:buNone/>
              <a:defRPr lang="de-DE" sz="1800" b="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b="1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BACC2A-EA32-4B7F-B348-F4F03558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50" y="379911"/>
            <a:ext cx="4632969" cy="950978"/>
          </a:xfrm>
          <a:prstGeom prst="rect">
            <a:avLst/>
          </a:prstGeom>
        </p:spPr>
      </p:pic>
      <p:pic>
        <p:nvPicPr>
          <p:cNvPr id="24" name="Bild 9">
            <a:extLst>
              <a:ext uri="{FF2B5EF4-FFF2-40B4-BE49-F238E27FC236}">
                <a16:creationId xmlns:a16="http://schemas.microsoft.com/office/drawing/2014/main" id="{36BB89BF-6529-40CD-BF86-5327FC12B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02" y="6165304"/>
            <a:ext cx="23415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cap="all" dirty="0"/>
              <a:t>DKTK-Icons </a:t>
            </a:r>
            <a:r>
              <a:rPr lang="de-DE" cap="all" dirty="0" err="1"/>
              <a:t>and</a:t>
            </a:r>
            <a:r>
              <a:rPr lang="de-DE" cap="all" dirty="0"/>
              <a:t> Icon Colors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23392" y="1388920"/>
            <a:ext cx="9823984" cy="3349296"/>
            <a:chOff x="486307" y="1388920"/>
            <a:chExt cx="7367988" cy="3349296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2336469" y="3177400"/>
              <a:ext cx="49" cy="215444"/>
            </a:xfrm>
            <a:prstGeom prst="rect">
              <a:avLst/>
            </a:prstGeom>
            <a:solidFill>
              <a:srgbClr val="9D5A48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2393370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157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90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72</a:t>
              </a:r>
            </a:p>
          </p:txBody>
        </p:sp>
        <p:pic>
          <p:nvPicPr>
            <p:cNvPr id="6" name="Picture 7" descr="C:\Users\zippel\Desktop\!Archiv\DKTK-Evaluationsbericht_Antrag_2016-2020\Posterentwürfe\Logos und Platine\160512_DKTK-Icons_blau_farbig_Tiff\DKTK_Icons_TIFF_farbig\DKTK_Icon6_MTT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zippel\Desktop\!Archiv\DKTK-Evaluationsbericht_Antrag_2016-2020\Posterentwürfe\Logos und Platine\160512_DKTK-Icons_blau_farbig_Tiff\DKTK_Icons_TIFF_blau\DKTK_Icon6_MTT_blau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65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>
              <a:off x="2347949" y="2191355"/>
              <a:ext cx="791816" cy="2402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MTT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14955" y="3177400"/>
              <a:ext cx="49" cy="215444"/>
            </a:xfrm>
            <a:prstGeom prst="rect">
              <a:avLst/>
            </a:prstGeom>
            <a:solidFill>
              <a:srgbClr val="9F747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71856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124</a:t>
              </a:r>
            </a:p>
          </p:txBody>
        </p:sp>
        <p:pic>
          <p:nvPicPr>
            <p:cNvPr id="11" name="Picture 8" descr="C:\Users\zippel\Desktop\!Archiv\DKTK-Evaluationsbericht_Antrag_2016-2020\Posterentwürfe\Logos und Platine\160512_DKTK-Icons_blau_farbig_Tiff\DKTK_Icons_TIFF_farbig\DKTK_Icon7_MDE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17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zippel\Desktop\!Archiv\DKTK-Evaluationsbericht_Antrag_2016-2020\Posterentwürfe\Logos und Platine\160512_DKTK-Icons_blau_farbig_Tiff\DKTK_Icons_TIFF_blau\DKTK_Icon7_MDED_blau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/>
          </p:nvSpPr>
          <p:spPr bwMode="auto">
            <a:xfrm>
              <a:off x="1403785" y="2180919"/>
              <a:ext cx="791863" cy="2477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MEDB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159371" y="3177014"/>
              <a:ext cx="49" cy="215444"/>
            </a:xfrm>
            <a:prstGeom prst="rect">
              <a:avLst/>
            </a:prstGeom>
            <a:solidFill>
              <a:srgbClr val="7B7C6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216272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124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108</a:t>
              </a:r>
            </a:p>
          </p:txBody>
        </p:sp>
        <p:pic>
          <p:nvPicPr>
            <p:cNvPr id="16" name="Picture 2" descr="C:\Users\zippel\Desktop\!Archiv\DKTK-Evaluationsbericht_Antrag_2016-2020\Posterentwürfe\Logos und Platine\160512_DKTK-Icons_blau_farbig_Tiff\DKTK_Icons_TIFF_farbig\DKTK_Icon1_CCP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309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zippel\Desktop\!Archiv\DKTK-Evaluationsbericht_Antrag_2016-2020\Posterentwürfe\Logos und Platine\160512_DKTK-Icons_blau_farbig_Tiff\DKTK_Icons_TIFF_blau\DKTK_Icon1_CCP_blau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698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>
              <a:off x="5173530" y="2182416"/>
              <a:ext cx="788168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CCP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88042" y="3177400"/>
              <a:ext cx="49" cy="215444"/>
            </a:xfrm>
            <a:prstGeom prst="rect">
              <a:avLst/>
            </a:prstGeom>
            <a:solidFill>
              <a:srgbClr val="627B6B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44943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98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107</a:t>
              </a:r>
            </a:p>
          </p:txBody>
        </p:sp>
        <p:pic>
          <p:nvPicPr>
            <p:cNvPr id="21" name="Picture 10" descr="C:\Users\zippel\Desktop\!Archiv\DKTK-Evaluationsbericht_Antrag_2016-2020\Posterentwürfe\Logos und Platine\160512_DKTK-Icons_blau_farbig_Tiff\DKTK_Icons_TIFF_farbig\DKTK_Icon8_CI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91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zippel\Desktop\!Archiv\DKTK-Evaluationsbericht_Antrag_2016-2020\Posterentwürfe\Logos und Platine\160512_DKTK-Icons_blau_farbig_Tiff\DKTK_Icons_TIFF_blau\DKTK_Icon8_CI_blau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0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 bwMode="auto">
            <a:xfrm>
              <a:off x="3275856" y="2180920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CI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87063" y="3177400"/>
              <a:ext cx="49" cy="215444"/>
            </a:xfrm>
            <a:prstGeom prst="rect">
              <a:avLst/>
            </a:prstGeom>
            <a:solidFill>
              <a:srgbClr val="6C778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43964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108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137</a:t>
              </a:r>
            </a:p>
          </p:txBody>
        </p:sp>
        <p:pic>
          <p:nvPicPr>
            <p:cNvPr id="26" name="Picture 6" descr="C:\Users\zippel\Desktop\!Archiv\DKTK-Evaluationsbericht_Antrag_2016-2020\Posterentwürfe\Logos und Platine\160512_DKTK-Icons_blau_farbig_Tiff\DKTK_Icons_TIFF_farbig\DKTK_Icon5_EOM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6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zippel\Desktop\!Archiv\DKTK-Evaluationsbericht_Antrag_2016-2020\Posterentwürfe\Logos und Platine\160512_DKTK-Icons_blau_farbig_Tiff\DKTK_Icons_TIFF_blau\DKTK_Icon5_EOM_blau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7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 bwMode="auto">
            <a:xfrm>
              <a:off x="497527" y="2183891"/>
              <a:ext cx="780780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EOM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220814" y="3177400"/>
              <a:ext cx="49" cy="215444"/>
            </a:xfrm>
            <a:prstGeom prst="rect">
              <a:avLst/>
            </a:prstGeom>
            <a:solidFill>
              <a:srgbClr val="B07E5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277715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176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89</a:t>
              </a:r>
            </a:p>
          </p:txBody>
        </p:sp>
        <p:pic>
          <p:nvPicPr>
            <p:cNvPr id="31" name="Picture 5" descr="C:\Users\zippel\Desktop\!Archiv\DKTK-Evaluationsbericht_Antrag_2016-2020\Posterentwürfe\Logos und Platine\160512_DKTK-Icons_blau_farbig_Tiff\DKTK_Icons_TIFF_farbig\DKTK_Icon4_ROI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39330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zippel\Desktop\!Archiv\DKTK-Evaluationsbericht_Antrag_2016-2020\Posterentwürfe\Logos und Platine\160512_DKTK-Icons_blau_farbig_Tiff\DKTK_Icons_TIFF_blau\DKTK_Icon4_ROI_blau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138892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/>
            <p:cNvSpPr/>
            <p:nvPr/>
          </p:nvSpPr>
          <p:spPr bwMode="auto">
            <a:xfrm>
              <a:off x="4224636" y="2182416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ROI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116323" y="3177102"/>
              <a:ext cx="49" cy="215444"/>
            </a:xfrm>
            <a:prstGeom prst="rect">
              <a:avLst/>
            </a:prstGeom>
            <a:solidFill>
              <a:srgbClr val="9B817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173224" y="2924734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155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127</a:t>
              </a:r>
            </a:p>
          </p:txBody>
        </p:sp>
        <p:pic>
          <p:nvPicPr>
            <p:cNvPr id="36" name="Picture 4" descr="C:\Users\zippel\Desktop\!Archiv\DKTK-Evaluationsbericht_Antrag_2016-2020\Posterentwürfe\Logos und Platine\160512_DKTK-Icons_blau_farbig_Tiff\DKTK_Icons_TIFF_farbig\DKTK_Icon3_SoO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54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zippel\Desktop\!Archiv\DKTK-Evaluationsbericht_Antrag_2016-2020\Posterentwürfe\Logos und Platine\160512_DKTK-Icons_blau_farbig_Tiff\DKTK_Icons_TIFF_blau\DKTK_Icon3_SoO_blau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79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eck 37"/>
            <p:cNvSpPr/>
            <p:nvPr/>
          </p:nvSpPr>
          <p:spPr bwMode="auto">
            <a:xfrm>
              <a:off x="6125155" y="2183891"/>
              <a:ext cx="783524" cy="2274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SoO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062133" y="3177014"/>
              <a:ext cx="49" cy="215444"/>
            </a:xfrm>
            <a:prstGeom prst="rect">
              <a:avLst/>
            </a:prstGeom>
            <a:solidFill>
              <a:srgbClr val="7B928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19034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146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143</a:t>
              </a:r>
            </a:p>
          </p:txBody>
        </p:sp>
        <p:pic>
          <p:nvPicPr>
            <p:cNvPr id="41" name="Picture 3" descr="C:\Users\zippel\Desktop\!Archiv\DKTK-Evaluationsbericht_Antrag_2016-2020\Posterentwürfe\Logos und Platine\160512_DKTK-Icons_blau_farbig_Tiff\DKTK_Icons_TIFF_farbig\DKTK_Icon2_CGPS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295" y="394621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zippel\Desktop\!Archiv\DKTK-Evaluationsbericht_Antrag_2016-2020\Posterentwürfe\Logos und Platine\160512_DKTK-Icons_blau_farbig_Tiff\DKTK_Icons_TIFF_blau\DKTK_Icon2_CGPS_blau.t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21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 bwMode="auto">
            <a:xfrm>
              <a:off x="7062133" y="2180919"/>
              <a:ext cx="769559" cy="2150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CGP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E5C1A90-6A72-405E-8A8F-26A19821E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23522"/>
            <a:ext cx="4632969" cy="950978"/>
          </a:xfrm>
          <a:prstGeom prst="rect">
            <a:avLst/>
          </a:prstGeom>
        </p:spPr>
      </p:pic>
      <p:pic>
        <p:nvPicPr>
          <p:cNvPr id="17" name="Bild 9">
            <a:extLst>
              <a:ext uri="{FF2B5EF4-FFF2-40B4-BE49-F238E27FC236}">
                <a16:creationId xmlns:a16="http://schemas.microsoft.com/office/drawing/2014/main" id="{E7D0CDB6-0CF7-4A1E-9074-2ECD2AC53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6165304"/>
            <a:ext cx="23415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468" y="1371600"/>
            <a:ext cx="11280000" cy="401216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271463" indent="0">
              <a:buNone/>
              <a:defRPr>
                <a:solidFill>
                  <a:schemeClr val="tx1"/>
                </a:solidFill>
              </a:defRPr>
            </a:lvl2pPr>
            <a:lvl3pPr marL="53498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err="1" smtClean="0"/>
              <a:t>Catchline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916116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 err="1"/>
              <a:t>Bullett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5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57369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1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 with Pub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6515" y="5421876"/>
            <a:ext cx="11381316" cy="576262"/>
          </a:xfrm>
        </p:spPr>
        <p:txBody>
          <a:bodyPr/>
          <a:lstStyle>
            <a:lvl1pPr marL="0" indent="0">
              <a:lnSpc>
                <a:spcPts val="2640"/>
              </a:lnSpc>
              <a:spcAft>
                <a:spcPts val="600"/>
              </a:spcAft>
              <a:buNone/>
              <a:defRPr lang="de-DE" sz="180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1pPr>
            <a:lvl2pPr marL="271463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2pPr>
            <a:lvl3pPr marL="534988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3pPr>
            <a:lvl4pPr marL="808037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4pPr>
            <a:lvl5pPr marL="1079500" indent="0">
              <a:buNone/>
              <a:defRPr lang="de-DE" sz="1800" i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5pPr>
          </a:lstStyle>
          <a:p>
            <a:pPr>
              <a:lnSpc>
                <a:spcPts val="2640"/>
              </a:lnSpc>
              <a:spcAft>
                <a:spcPts val="600"/>
              </a:spcAft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Source/Publication, </a:t>
            </a:r>
            <a:r>
              <a:rPr lang="fr-FR" sz="18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e.g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. Name, et al. </a:t>
            </a:r>
            <a:r>
              <a:rPr lang="fr-FR" sz="18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Year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, Journal</a:t>
            </a:r>
            <a:endParaRPr lang="de-DE" sz="18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t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1" y="2906713"/>
            <a:ext cx="11280000" cy="1500187"/>
          </a:xfr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600">
                <a:solidFill>
                  <a:srgbClr val="00479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79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6468" y="1380165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468" y="1920165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629" y="1383103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629" y="1923100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004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467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629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25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70" y="1371600"/>
            <a:ext cx="1141073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76467" y="260648"/>
            <a:ext cx="11410732" cy="5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/>
          <p:cNvSpPr>
            <a:spLocks noChangeArrowheads="1"/>
          </p:cNvSpPr>
          <p:nvPr userDrawn="1"/>
        </p:nvSpPr>
        <p:spPr bwMode="black">
          <a:xfrm>
            <a:off x="0" y="6164880"/>
            <a:ext cx="12192000" cy="5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eaLnBrk="1" hangingPunct="1">
              <a:defRPr/>
            </a:pPr>
            <a:fld id="{42D62FEB-C080-7649-8567-7880F20CBDE9}" type="slidenum">
              <a:rPr lang="en-US" sz="1400" smtClean="0">
                <a:solidFill>
                  <a:srgbClr val="004791"/>
                </a:solidFill>
                <a:latin typeface="Calibri" panose="020F0502020204030204" pitchFamily="34" charset="0"/>
                <a:cs typeface="+mn-cs"/>
              </a:rPr>
              <a:pPr algn="ctr" eaLnBrk="1" hangingPunct="1">
                <a:defRPr/>
              </a:pPr>
              <a:t>‹Nr.›</a:t>
            </a:fld>
            <a:endParaRPr lang="en-US" sz="1400" dirty="0">
              <a:solidFill>
                <a:srgbClr val="0047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5" name="Picture 2" descr="C:\Users\hahns\AppData\Local\Microsoft\Windows\Temporary Internet Files\Content.Outlook\VK6OMLHU\160512_DKTK-Platine_en.tif">
            <a:extLst>
              <a:ext uri="{FF2B5EF4-FFF2-40B4-BE49-F238E27FC236}">
                <a16:creationId xmlns:a16="http://schemas.microsoft.com/office/drawing/2014/main" id="{251B5F94-E32F-4451-AA17-88396CC7E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049183"/>
            <a:ext cx="3419147" cy="7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ild 8">
            <a:extLst>
              <a:ext uri="{FF2B5EF4-FFF2-40B4-BE49-F238E27FC236}">
                <a16:creationId xmlns:a16="http://schemas.microsoft.com/office/drawing/2014/main" id="{1304DE07-9398-4665-AA6E-F4EB217304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147120"/>
            <a:ext cx="2342056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8" r:id="rId2"/>
    <p:sldLayoutId id="2147483703" r:id="rId3"/>
    <p:sldLayoutId id="2147483707" r:id="rId4"/>
    <p:sldLayoutId id="2147483704" r:id="rId5"/>
    <p:sldLayoutId id="2147483699" r:id="rId6"/>
    <p:sldLayoutId id="2147483701" r:id="rId7"/>
    <p:sldLayoutId id="2147483700" r:id="rId8"/>
    <p:sldLayoutId id="2147483705" r:id="rId9"/>
    <p:sldLayoutId id="2147483702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 baseline="0">
          <a:solidFill>
            <a:srgbClr val="00479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None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9913" indent="-2984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tabLst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08038" indent="-2730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079500" indent="-271463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343025" indent="-263525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748961" y="2491132"/>
            <a:ext cx="8962556" cy="9000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5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8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4241"/>
      </p:ext>
    </p:extLst>
  </p:cSld>
  <p:clrMapOvr>
    <a:masterClrMapping/>
  </p:clrMapOvr>
</p:sld>
</file>

<file path=ppt/theme/theme1.xml><?xml version="1.0" encoding="utf-8"?>
<a:theme xmlns:a="http://schemas.openxmlformats.org/drawingml/2006/main" name="DKTK_PowerPoint-Template [English]_Essen_Duesseldorf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8CADDF"/>
      </a:accent1>
      <a:accent2>
        <a:srgbClr val="999999"/>
      </a:accent2>
      <a:accent3>
        <a:srgbClr val="BFD8ED"/>
      </a:accent3>
      <a:accent4>
        <a:srgbClr val="000000"/>
      </a:accent4>
      <a:accent5>
        <a:srgbClr val="009933"/>
      </a:accent5>
      <a:accent6>
        <a:srgbClr val="E5007D"/>
      </a:accent6>
      <a:hlink>
        <a:srgbClr val="0947B9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5987D1"/>
      </a:accent1>
      <a:accent2>
        <a:srgbClr val="999999"/>
      </a:accent2>
      <a:accent3>
        <a:srgbClr val="BFD8ED"/>
      </a:accent3>
      <a:accent4>
        <a:srgbClr val="000000"/>
      </a:accent4>
      <a:accent5>
        <a:srgbClr val="BFD1ED"/>
      </a:accent5>
      <a:accent6>
        <a:srgbClr val="7E7E7E"/>
      </a:accent6>
      <a:hlink>
        <a:srgbClr val="FF5D00"/>
      </a:hlink>
      <a:folHlink>
        <a:srgbClr val="00954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>
    <Deprecated xmlns="f183dd6b-216a-4b5d-8947-a5ec4338d866">false</Deprecated>
    <Language xmlns="f183dd6b-216a-4b5d-8947-a5ec4338d866">English</Language>
    <PublishingExpirationDate xmlns="http://schemas.microsoft.com/sharepoint/v3" xsi:nil="true"/>
    <Category xmlns="f183dd6b-216a-4b5d-8947-a5ec4338d866">Presentation</Category>
    <PublishingStartDate xmlns="http://schemas.microsoft.com/sharepoint/v3" xsi:nil="true"/>
    <_dlc_DocId xmlns="6f6fc4e4-516b-44b7-ad92-9c611c31a822">25RMAMQAQ45T-84-123</_dlc_DocId>
    <_dlc_DocIdUrl xmlns="6f6fc4e4-516b-44b7-ad92-9c611c31a822">
      <Url>https://intra.dktk.dkfz.de/ressources/CD/_layouts/15/DocIdRedir.aspx?ID=25RMAMQAQ45T-84-123</Url>
      <Description>25RMAMQAQ45T-84-123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A2BB527DE82448856872D15535EF2" ma:contentTypeVersion="5" ma:contentTypeDescription="Create a new document." ma:contentTypeScope="" ma:versionID="a1b1c078049fd84d34bc32801fe306f7">
  <xsd:schema xmlns:xsd="http://www.w3.org/2001/XMLSchema" xmlns:xs="http://www.w3.org/2001/XMLSchema" xmlns:p="http://schemas.microsoft.com/office/2006/metadata/properties" xmlns:ns1="http://schemas.microsoft.com/sharepoint/v3" xmlns:ns2="6f6fc4e4-516b-44b7-ad92-9c611c31a822" xmlns:ns3="f183dd6b-216a-4b5d-8947-a5ec4338d866" targetNamespace="http://schemas.microsoft.com/office/2006/metadata/properties" ma:root="true" ma:fieldsID="5d05c9fd4cc00e3beec638341917c137" ns1:_="" ns2:_="" ns3:_="">
    <xsd:import namespace="http://schemas.microsoft.com/sharepoint/v3"/>
    <xsd:import namespace="6f6fc4e4-516b-44b7-ad92-9c611c31a822"/>
    <xsd:import namespace="f183dd6b-216a-4b5d-8947-a5ec4338d8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Language" minOccurs="0"/>
                <xsd:element ref="ns1:PublishingStartDate" minOccurs="0"/>
                <xsd:element ref="ns1:PublishingExpirationDate" minOccurs="0"/>
                <xsd:element ref="ns3:Deprec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fc4e4-516b-44b7-ad92-9c611c31a8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3dd6b-216a-4b5d-8947-a5ec4338d866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Background"/>
          <xsd:enumeration value="DKTK Icons"/>
          <xsd:enumeration value="Letter"/>
          <xsd:enumeration value="Poster"/>
          <xsd:enumeration value="Presentation"/>
          <xsd:enumeration value="Signature"/>
          <xsd:enumeration value="Site logo (old)"/>
        </xsd:restriction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German"/>
        </xsd:restriction>
      </xsd:simpleType>
    </xsd:element>
    <xsd:element name="Deprecated" ma:index="15" nillable="true" ma:displayName="Deprecated" ma:default="0" ma:internalName="Deprecat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494AEF8-9D6D-400A-9363-FE91348092E5}"/>
</file>

<file path=customXml/itemProps2.xml><?xml version="1.0" encoding="utf-8"?>
<ds:datastoreItem xmlns:ds="http://schemas.openxmlformats.org/officeDocument/2006/customXml" ds:itemID="{D6E31FC4-EA20-4DAB-9E5B-9761A6626DE7}"/>
</file>

<file path=customXml/itemProps3.xml><?xml version="1.0" encoding="utf-8"?>
<ds:datastoreItem xmlns:ds="http://schemas.openxmlformats.org/officeDocument/2006/customXml" ds:itemID="{D969C21C-DE0D-4A9E-8642-FBEC5BAEC46D}"/>
</file>

<file path=customXml/itemProps4.xml><?xml version="1.0" encoding="utf-8"?>
<ds:datastoreItem xmlns:ds="http://schemas.openxmlformats.org/officeDocument/2006/customXml" ds:itemID="{9573C88A-ECF3-48E7-8E49-BEEC41D9A1D2}"/>
</file>

<file path=customXml/itemProps5.xml><?xml version="1.0" encoding="utf-8"?>
<ds:datastoreItem xmlns:ds="http://schemas.openxmlformats.org/officeDocument/2006/customXml" ds:itemID="{EC400FD0-D638-4F90-B34A-33752237D5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Times</vt:lpstr>
      <vt:lpstr>Verdana</vt:lpstr>
      <vt:lpstr>DKTK_PowerPoint-Template [English]_Essen_Duesseldorf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DKTK-Coordination Office Heidelberg</dc:creator>
  <cp:lastModifiedBy>Ogrissek, Nadine</cp:lastModifiedBy>
  <cp:revision>238</cp:revision>
  <cp:lastPrinted>2020-02-13T09:27:36Z</cp:lastPrinted>
  <dcterms:created xsi:type="dcterms:W3CDTF">2016-05-17T16:04:20Z</dcterms:created>
  <dcterms:modified xsi:type="dcterms:W3CDTF">2020-09-17T15:33:25Z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  <property fmtid="{D5CDD505-2E9C-101B-9397-08002B2CF9AE}" pid="7" name="ContentTypeId">
    <vt:lpwstr>0x01010049DA2BB527DE82448856872D15535EF2</vt:lpwstr>
  </property>
  <property fmtid="{D5CDD505-2E9C-101B-9397-08002B2CF9AE}" pid="8" name="_dlc_DocIdItemGuid">
    <vt:lpwstr>c965761b-bd2e-47c5-98dc-c6a5f53a1d28</vt:lpwstr>
  </property>
  <property fmtid="{D5CDD505-2E9C-101B-9397-08002B2CF9AE}" pid="9" name="year">
    <vt:r8>2020</vt:r8>
  </property>
</Properties>
</file>