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9" r:id="rId7"/>
    <p:sldId id="260" r:id="rId8"/>
    <p:sldId id="258" r:id="rId9"/>
  </p:sldIdLst>
  <p:sldSz cx="12192000" cy="6858000"/>
  <p:notesSz cx="6796088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DFF7D9"/>
    <a:srgbClr val="FCDCB2"/>
    <a:srgbClr val="DEC8EE"/>
    <a:srgbClr val="FFCCCC"/>
    <a:srgbClr val="CCFFCC"/>
    <a:srgbClr val="B07E59"/>
    <a:srgbClr val="9F747C"/>
    <a:srgbClr val="627B6B"/>
    <a:srgbClr val="6C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84" autoAdjust="0"/>
  </p:normalViewPr>
  <p:slideViewPr>
    <p:cSldViewPr snapToObjects="1" showGuides="1">
      <p:cViewPr varScale="1">
        <p:scale>
          <a:sx n="72" d="100"/>
          <a:sy n="72" d="100"/>
        </p:scale>
        <p:origin x="456" y="60"/>
      </p:cViewPr>
      <p:guideLst>
        <p:guide orient="horz" pos="1253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2748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/>
          <a:lstStyle>
            <a:lvl1pPr algn="r">
              <a:defRPr sz="1200"/>
            </a:lvl1pPr>
          </a:lstStyle>
          <a:p>
            <a:fld id="{55E71E8F-2871-4E9F-918F-7404D90315DB}" type="datetimeFigureOut">
              <a:rPr lang="de-DE" smtClean="0"/>
              <a:t>26.01.2026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46" y="9427074"/>
            <a:ext cx="2944971" cy="496253"/>
          </a:xfrm>
          <a:prstGeom prst="rect">
            <a:avLst/>
          </a:prstGeom>
        </p:spPr>
        <p:txBody>
          <a:bodyPr vert="horz" lIns="91475" tIns="45736" rIns="91475" bIns="45736" rtlCol="0" anchor="b"/>
          <a:lstStyle>
            <a:lvl1pPr algn="r">
              <a:defRPr sz="1200"/>
            </a:lvl1pPr>
          </a:lstStyle>
          <a:p>
            <a:fld id="{DC46716B-CCC5-43B8-B845-AB32C6C774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88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4400"/>
            <a:ext cx="4983798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75" tIns="45736" rIns="91475" bIns="4573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74C14EB-16C8-F84C-8159-FF05D583A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90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12" Type="http://schemas.openxmlformats.org/officeDocument/2006/relationships/image" Target="../media/image14.tiff"/><Relationship Id="rId17" Type="http://schemas.openxmlformats.org/officeDocument/2006/relationships/image" Target="../media/image19.tiff"/><Relationship Id="rId2" Type="http://schemas.openxmlformats.org/officeDocument/2006/relationships/image" Target="../media/image4.tiff"/><Relationship Id="rId16" Type="http://schemas.openxmlformats.org/officeDocument/2006/relationships/image" Target="../media/image1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5" Type="http://schemas.openxmlformats.org/officeDocument/2006/relationships/image" Target="../media/image1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Relationship Id="rId14" Type="http://schemas.openxmlformats.org/officeDocument/2006/relationships/image" Target="../media/image16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 hasCustomPrompt="1"/>
          </p:nvPr>
        </p:nvSpPr>
        <p:spPr bwMode="black">
          <a:xfrm>
            <a:off x="2735628" y="2971270"/>
            <a:ext cx="897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cap="none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noProof="0" dirty="0"/>
              <a:t>Präsentationstitel einfügen</a:t>
            </a:r>
            <a:endParaRPr lang="en-US" noProof="0" dirty="0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735627" y="4039792"/>
            <a:ext cx="8976000" cy="432047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 typeface="Times" charset="0"/>
              <a:buNone/>
              <a:defRPr sz="1800" b="1" baseline="0">
                <a:solidFill>
                  <a:srgbClr val="00479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Referent  Vorname  Nachname 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737625" y="4437112"/>
            <a:ext cx="8958568" cy="504800"/>
          </a:xfrm>
        </p:spPr>
        <p:txBody>
          <a:bodyPr/>
          <a:lstStyle>
            <a:lvl1pPr marL="0" indent="0">
              <a:buNone/>
              <a:defRPr lang="de-DE" sz="18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Institut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53784" y="5217427"/>
            <a:ext cx="8957733" cy="576262"/>
          </a:xfrm>
        </p:spPr>
        <p:txBody>
          <a:bodyPr/>
          <a:lstStyle>
            <a:lvl1pPr marL="0" indent="0">
              <a:buNone/>
              <a:defRPr lang="de-DE" sz="1800" b="0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71463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34988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808037" indent="0">
              <a:buNone/>
              <a:defRPr lang="de-DE" sz="1600" b="1" dirty="0" smtClean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079500" indent="0">
              <a:buNone/>
              <a:defRPr lang="de-DE" sz="1600" b="1" dirty="0">
                <a:solidFill>
                  <a:srgbClr val="00479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Datum, Jahr</a:t>
            </a:r>
          </a:p>
        </p:txBody>
      </p:sp>
      <p:pic>
        <p:nvPicPr>
          <p:cNvPr id="12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362711"/>
            <a:ext cx="6772519" cy="10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8">
            <a:extLst>
              <a:ext uri="{FF2B5EF4-FFF2-40B4-BE49-F238E27FC236}">
                <a16:creationId xmlns:a16="http://schemas.microsoft.com/office/drawing/2014/main" id="{F4EA1F4D-4E2E-B841-849E-B0AF88C76C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7407" y="6061284"/>
            <a:ext cx="2511933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cap="all" dirty="0"/>
              <a:t>DKTK-Icons </a:t>
            </a:r>
            <a:r>
              <a:rPr lang="de-DE" cap="all" dirty="0" err="1"/>
              <a:t>and</a:t>
            </a:r>
            <a:r>
              <a:rPr lang="de-DE" cap="all" dirty="0"/>
              <a:t> Icon Colors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23392" y="1388920"/>
            <a:ext cx="9823984" cy="3349296"/>
            <a:chOff x="486307" y="1388920"/>
            <a:chExt cx="7367988" cy="3349296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2336469" y="3177400"/>
              <a:ext cx="49" cy="215444"/>
            </a:xfrm>
            <a:prstGeom prst="rect">
              <a:avLst/>
            </a:prstGeom>
            <a:solidFill>
              <a:srgbClr val="9D5A48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2393370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157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90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72</a:t>
              </a:r>
            </a:p>
          </p:txBody>
        </p:sp>
        <p:pic>
          <p:nvPicPr>
            <p:cNvPr id="6" name="Picture 7" descr="C:\Users\zippel\Desktop\!Archiv\DKTK-Evaluationsbericht_Antrag_2016-2020\Posterentwürfe\Logos und Platine\160512_DKTK-Icons_blau_farbig_Tiff\DKTK_Icons_TIFF_farbig\DKTK_Icon6_MTT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zippel\Desktop\!Archiv\DKTK-Evaluationsbericht_Antrag_2016-2020\Posterentwürfe\Logos und Platine\160512_DKTK-Icons_blau_farbig_Tiff\DKTK_Icons_TIFF_blau\DKTK_Icon6_MTT_blau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765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 bwMode="auto">
            <a:xfrm>
              <a:off x="2347949" y="2191355"/>
              <a:ext cx="791816" cy="24029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MTT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414955" y="3177400"/>
              <a:ext cx="49" cy="215444"/>
            </a:xfrm>
            <a:prstGeom prst="rect">
              <a:avLst/>
            </a:prstGeom>
            <a:solidFill>
              <a:srgbClr val="9F747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471856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124</a:t>
              </a:r>
            </a:p>
          </p:txBody>
        </p:sp>
        <p:pic>
          <p:nvPicPr>
            <p:cNvPr id="11" name="Picture 8" descr="C:\Users\zippel\Desktop\!Archiv\DKTK-Evaluationsbericht_Antrag_2016-2020\Posterentwürfe\Logos und Platine\160512_DKTK-Icons_blau_farbig_Tiff\DKTK_Icons_TIFF_farbig\DKTK_Icon7_MDED.t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17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zippel\Desktop\!Archiv\DKTK-Evaluationsbericht_Antrag_2016-2020\Posterentwürfe\Logos und Platine\160512_DKTK-Icons_blau_farbig_Tiff\DKTK_Icons_TIFF_blau\DKTK_Icon7_MDED_blau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hteck 12"/>
            <p:cNvSpPr/>
            <p:nvPr/>
          </p:nvSpPr>
          <p:spPr bwMode="auto">
            <a:xfrm>
              <a:off x="1403785" y="2180919"/>
              <a:ext cx="791863" cy="2477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MEDB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159371" y="3177014"/>
              <a:ext cx="49" cy="215444"/>
            </a:xfrm>
            <a:prstGeom prst="rect">
              <a:avLst/>
            </a:prstGeom>
            <a:solidFill>
              <a:srgbClr val="7B7C6C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216272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124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108</a:t>
              </a:r>
            </a:p>
          </p:txBody>
        </p:sp>
        <p:pic>
          <p:nvPicPr>
            <p:cNvPr id="16" name="Picture 2" descr="C:\Users\zippel\Desktop\!Archiv\DKTK-Evaluationsbericht_Antrag_2016-2020\Posterentwürfe\Logos und Platine\160512_DKTK-Icons_blau_farbig_Tiff\DKTK_Icons_TIFF_farbig\DKTK_Icon1_CCP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309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zippel\Desktop\!Archiv\DKTK-Evaluationsbericht_Antrag_2016-2020\Posterentwürfe\Logos und Platine\160512_DKTK-Icons_blau_farbig_Tiff\DKTK_Icons_TIFF_blau\DKTK_Icon1_CCP_blau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698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hteck 17"/>
            <p:cNvSpPr/>
            <p:nvPr/>
          </p:nvSpPr>
          <p:spPr bwMode="auto">
            <a:xfrm>
              <a:off x="5173530" y="2182416"/>
              <a:ext cx="788168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CCP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288042" y="3177400"/>
              <a:ext cx="49" cy="215444"/>
            </a:xfrm>
            <a:prstGeom prst="rect">
              <a:avLst/>
            </a:prstGeom>
            <a:solidFill>
              <a:srgbClr val="627B6B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44943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98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107</a:t>
              </a:r>
            </a:p>
          </p:txBody>
        </p:sp>
        <p:pic>
          <p:nvPicPr>
            <p:cNvPr id="21" name="Picture 10" descr="C:\Users\zippel\Desktop\!Archiv\DKTK-Evaluationsbericht_Antrag_2016-2020\Posterentwürfe\Logos und Platine\160512_DKTK-Icons_blau_farbig_Tiff\DKTK_Icons_TIFF_farbig\DKTK_Icon8_CI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91" y="3933056"/>
              <a:ext cx="792000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C:\Users\zippel\Desktop\!Archiv\DKTK-Evaluationsbericht_Antrag_2016-2020\Posterentwürfe\Logos und Platine\160512_DKTK-Icons_blau_farbig_Tiff\DKTK_Icons_TIFF_blau\DKTK_Icon8_CI_blau.t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008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 bwMode="auto">
            <a:xfrm>
              <a:off x="3275856" y="2180920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CI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87063" y="3177400"/>
              <a:ext cx="49" cy="215444"/>
            </a:xfrm>
            <a:prstGeom prst="rect">
              <a:avLst/>
            </a:prstGeom>
            <a:solidFill>
              <a:srgbClr val="6C778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543964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108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119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137</a:t>
              </a:r>
            </a:p>
          </p:txBody>
        </p:sp>
        <p:pic>
          <p:nvPicPr>
            <p:cNvPr id="26" name="Picture 6" descr="C:\Users\zippel\Desktop\!Archiv\DKTK-Evaluationsbericht_Antrag_2016-2020\Posterentwürfe\Logos und Platine\160512_DKTK-Icons_blau_farbig_Tiff\DKTK_Icons_TIFF_farbig\DKTK_Icon5_EOM.t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6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C:\Users\zippel\Desktop\!Archiv\DKTK-Evaluationsbericht_Antrag_2016-2020\Posterentwürfe\Logos und Platine\160512_DKTK-Icons_blau_farbig_Tiff\DKTK_Icons_TIFF_blau\DKTK_Icon5_EOM_blau.ti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7" y="139117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hteck 27"/>
            <p:cNvSpPr/>
            <p:nvPr/>
          </p:nvSpPr>
          <p:spPr bwMode="auto">
            <a:xfrm>
              <a:off x="497527" y="2183891"/>
              <a:ext cx="780780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EOM</a:t>
              </a: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4220814" y="3177400"/>
              <a:ext cx="49" cy="215444"/>
            </a:xfrm>
            <a:prstGeom prst="rect">
              <a:avLst/>
            </a:prstGeom>
            <a:solidFill>
              <a:srgbClr val="B07E59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4277715" y="2925032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176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89</a:t>
              </a:r>
            </a:p>
          </p:txBody>
        </p:sp>
        <p:pic>
          <p:nvPicPr>
            <p:cNvPr id="31" name="Picture 5" descr="C:\Users\zippel\Desktop\!Archiv\DKTK-Evaluationsbericht_Antrag_2016-2020\Posterentwürfe\Logos und Platine\160512_DKTK-Icons_blau_farbig_Tiff\DKTK_Icons_TIFF_farbig\DKTK_Icon4_ROI.tif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393305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C:\Users\zippel\Desktop\!Archiv\DKTK-Evaluationsbericht_Antrag_2016-2020\Posterentwürfe\Logos und Platine\160512_DKTK-Icons_blau_farbig_Tiff\DKTK_Icons_TIFF_blau\DKTK_Icon4_ROI_blau.t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36" y="1388920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hteck 32"/>
            <p:cNvSpPr/>
            <p:nvPr/>
          </p:nvSpPr>
          <p:spPr bwMode="auto">
            <a:xfrm>
              <a:off x="4224636" y="2182416"/>
              <a:ext cx="769559" cy="2373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ROI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116323" y="3177102"/>
              <a:ext cx="49" cy="215444"/>
            </a:xfrm>
            <a:prstGeom prst="rect">
              <a:avLst/>
            </a:prstGeom>
            <a:solidFill>
              <a:srgbClr val="9B817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173224" y="2924734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155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129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127</a:t>
              </a:r>
            </a:p>
          </p:txBody>
        </p:sp>
        <p:pic>
          <p:nvPicPr>
            <p:cNvPr id="36" name="Picture 4" descr="C:\Users\zippel\Desktop\!Archiv\DKTK-Evaluationsbericht_Antrag_2016-2020\Posterentwürfe\Logos und Platine\160512_DKTK-Icons_blau_farbig_Tiff\DKTK_Icons_TIFF_farbig\DKTK_Icon3_SoO.t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454" y="3933144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Users\zippel\Desktop\!Archiv\DKTK-Evaluationsbericht_Antrag_2016-2020\Posterentwürfe\Logos und Platine\160512_DKTK-Icons_blau_farbig_Tiff\DKTK_Icons_TIFF_blau\DKTK_Icon3_SoO_blau.tif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79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hteck 37"/>
            <p:cNvSpPr/>
            <p:nvPr/>
          </p:nvSpPr>
          <p:spPr bwMode="auto">
            <a:xfrm>
              <a:off x="6125155" y="2183891"/>
              <a:ext cx="783524" cy="22748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SoO</a:t>
              </a: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7062133" y="3177014"/>
              <a:ext cx="49" cy="215444"/>
            </a:xfrm>
            <a:prstGeom prst="rect">
              <a:avLst/>
            </a:prstGeom>
            <a:solidFill>
              <a:srgbClr val="7B928F"/>
            </a:solidFill>
            <a:ln>
              <a:noFill/>
            </a:ln>
            <a:effec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 sz="1400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19034" y="2924646"/>
              <a:ext cx="663575" cy="70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ED3B6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R 123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G 146</a:t>
              </a:r>
            </a:p>
            <a:p>
              <a:pPr algn="l" eaLnBrk="1" hangingPunct="1">
                <a:lnSpc>
                  <a:spcPct val="95000"/>
                </a:lnSpc>
              </a:pPr>
              <a:r>
                <a:rPr lang="de-DE" altLang="de-DE" sz="1600" b="0" dirty="0">
                  <a:solidFill>
                    <a:srgbClr val="FFFFFF"/>
                  </a:solidFill>
                  <a:latin typeface="+mj-lt"/>
                </a:rPr>
                <a:t>B 143</a:t>
              </a:r>
            </a:p>
          </p:txBody>
        </p:sp>
        <p:pic>
          <p:nvPicPr>
            <p:cNvPr id="41" name="Picture 3" descr="C:\Users\zippel\Desktop\!Archiv\DKTK-Evaluationsbericht_Antrag_2016-2020\Posterentwürfe\Logos und Platine\160512_DKTK-Icons_blau_farbig_Tiff\DKTK_Icons_TIFF_farbig\DKTK_Icon2_CGPS.tif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295" y="3946216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" descr="C:\Users\zippel\Desktop\!Archiv\DKTK-Evaluationsbericht_Antrag_2016-2020\Posterentwürfe\Logos und Platine\160512_DKTK-Icons_blau_farbig_Tiff\DKTK_Icons_TIFF_blau\DKTK_Icon2_CGPS_blau.t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821" y="139189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hteck 42"/>
            <p:cNvSpPr/>
            <p:nvPr/>
          </p:nvSpPr>
          <p:spPr bwMode="auto">
            <a:xfrm>
              <a:off x="7062133" y="2180919"/>
              <a:ext cx="769559" cy="21500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CGP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21336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-15416" y="6019800"/>
            <a:ext cx="12213576" cy="838200"/>
          </a:xfrm>
          <a:prstGeom prst="rect">
            <a:avLst/>
          </a:prstGeom>
          <a:solidFill>
            <a:srgbClr val="0047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9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12"/>
            <a:ext cx="609600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921" y="6126786"/>
            <a:ext cx="2391711" cy="5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Header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468" y="1371600"/>
            <a:ext cx="11280000" cy="401216"/>
          </a:xfrm>
        </p:spPr>
        <p:txBody>
          <a:bodyPr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271463" indent="0">
              <a:buNone/>
              <a:defRPr>
                <a:solidFill>
                  <a:schemeClr val="tx1"/>
                </a:solidFill>
              </a:defRPr>
            </a:lvl2pPr>
            <a:lvl3pPr marL="534988" indent="0"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Schlagzeile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916116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857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257369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30841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only with Pub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3889375"/>
          </a:xfrm>
        </p:spPr>
        <p:txBody>
          <a:bodyPr/>
          <a:lstStyle>
            <a:lvl1pPr marL="0" indent="0">
              <a:buNone/>
              <a:defRPr sz="2200" baseline="0"/>
            </a:lvl1pPr>
            <a:lvl2pPr>
              <a:defRPr sz="2200" b="1" baseline="0">
                <a:solidFill>
                  <a:schemeClr val="tx2"/>
                </a:solidFill>
              </a:defRPr>
            </a:lvl2pPr>
            <a:lvl3pPr>
              <a:defRPr sz="2200" b="1">
                <a:solidFill>
                  <a:schemeClr val="tx2"/>
                </a:solidFill>
              </a:defRPr>
            </a:lvl3pPr>
            <a:lvl4pPr>
              <a:defRPr sz="2200" b="1">
                <a:solidFill>
                  <a:schemeClr val="tx2"/>
                </a:solidFill>
              </a:defRPr>
            </a:lvl4pPr>
            <a:lvl5pPr>
              <a:defRPr sz="2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6515" y="5421876"/>
            <a:ext cx="11381316" cy="576262"/>
          </a:xfrm>
        </p:spPr>
        <p:txBody>
          <a:bodyPr/>
          <a:lstStyle>
            <a:lvl1pPr marL="0" indent="0">
              <a:lnSpc>
                <a:spcPts val="2640"/>
              </a:lnSpc>
              <a:spcAft>
                <a:spcPts val="600"/>
              </a:spcAft>
              <a:buNone/>
              <a:defRPr lang="de-DE" sz="1800" i="1" kern="1200" baseline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1pPr>
            <a:lvl2pPr marL="271463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2pPr>
            <a:lvl3pPr marL="534988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3pPr>
            <a:lvl4pPr marL="808037" indent="0">
              <a:buNone/>
              <a:defRPr lang="de-DE" sz="1800" i="1" kern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4pPr>
            <a:lvl5pPr marL="1079500" indent="0">
              <a:buNone/>
              <a:defRPr lang="de-DE" sz="1800" i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0"/>
                <a:cs typeface="Arial" pitchFamily="34" charset="0"/>
              </a:defRPr>
            </a:lvl5pPr>
          </a:lstStyle>
          <a:p>
            <a:pPr>
              <a:lnSpc>
                <a:spcPts val="2640"/>
              </a:lnSpc>
              <a:spcAft>
                <a:spcPts val="600"/>
              </a:spcAft>
            </a:pPr>
            <a:r>
              <a:rPr lang="de-DE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Quelle/Publikation, z.B.  Nachname, et al. Jahr, </a:t>
            </a:r>
            <a:r>
              <a:rPr lang="de-DE" sz="1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Journal</a:t>
            </a:r>
            <a:endParaRPr lang="de-DE" sz="18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4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t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1" y="2906713"/>
            <a:ext cx="11280000" cy="1500187"/>
          </a:xfrm>
        </p:spPr>
        <p:txBody>
          <a:bodyPr tIns="0" rIns="0" bIns="0" anchor="ctr" anchorCtr="0">
            <a:normAutofit/>
          </a:bodyPr>
          <a:lstStyle>
            <a:lvl1pPr marL="0" indent="0">
              <a:buNone/>
              <a:defRPr sz="2600">
                <a:solidFill>
                  <a:srgbClr val="00479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322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9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6468" y="1380165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468" y="1920165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629" y="1383103"/>
            <a:ext cx="5520000" cy="5640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629" y="1923100"/>
            <a:ext cx="5520000" cy="394849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76468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4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467" y="260648"/>
            <a:ext cx="11280000" cy="522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467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0629" y="1371600"/>
            <a:ext cx="5520000" cy="4500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53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64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21336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2400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70" y="1371600"/>
            <a:ext cx="11410732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76467" y="260648"/>
            <a:ext cx="11410732" cy="5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1096532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0" y="6019800"/>
            <a:ext cx="12192000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/>
          <p:cNvSpPr>
            <a:spLocks noChangeArrowheads="1"/>
          </p:cNvSpPr>
          <p:nvPr userDrawn="1"/>
        </p:nvSpPr>
        <p:spPr bwMode="black">
          <a:xfrm>
            <a:off x="0" y="6164880"/>
            <a:ext cx="12192000" cy="50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eaLnBrk="1" hangingPunct="1">
              <a:defRPr/>
            </a:pPr>
            <a:fld id="{42D62FEB-C080-7649-8567-7880F20CBDE9}" type="slidenum">
              <a:rPr lang="en-US" sz="1400" smtClean="0">
                <a:solidFill>
                  <a:srgbClr val="004791"/>
                </a:solidFill>
                <a:latin typeface="Calibri" panose="020F0502020204030204" pitchFamily="34" charset="0"/>
                <a:cs typeface="+mn-cs"/>
              </a:rPr>
              <a:pPr algn="ctr" eaLnBrk="1" hangingPunct="1">
                <a:defRPr/>
              </a:pPr>
              <a:t>‹Nr.›</a:t>
            </a:fld>
            <a:endParaRPr lang="en-US" sz="1400" dirty="0">
              <a:solidFill>
                <a:srgbClr val="00479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7" name="Picture 2" descr="C:\Users\hahns\AppData\Local\Microsoft\Windows\Temporary Internet Files\Content.Outlook\VK6OMLHU\160512_DKTK-Platine_de (2)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7" y="6059463"/>
            <a:ext cx="4680520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6715" y="6131266"/>
            <a:ext cx="2511933" cy="608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8" r:id="rId2"/>
    <p:sldLayoutId id="2147483703" r:id="rId3"/>
    <p:sldLayoutId id="2147483707" r:id="rId4"/>
    <p:sldLayoutId id="2147483704" r:id="rId5"/>
    <p:sldLayoutId id="2147483699" r:id="rId6"/>
    <p:sldLayoutId id="2147483701" r:id="rId7"/>
    <p:sldLayoutId id="2147483700" r:id="rId8"/>
    <p:sldLayoutId id="2147483705" r:id="rId9"/>
    <p:sldLayoutId id="2147483702" r:id="rId10"/>
    <p:sldLayoutId id="214748369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cap="none" baseline="0">
          <a:solidFill>
            <a:srgbClr val="00479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None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69913" indent="-2984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tabLst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808038" indent="-273050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079500" indent="-271463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343025" indent="-263525" algn="l" rtl="0" eaLnBrk="1" fontAlgn="base" hangingPunct="1">
        <a:lnSpc>
          <a:spcPts val="2640"/>
        </a:lnSpc>
        <a:spcBef>
          <a:spcPts val="0"/>
        </a:spcBef>
        <a:spcAft>
          <a:spcPts val="600"/>
        </a:spcAft>
        <a:buClr>
          <a:srgbClr val="004791"/>
        </a:buClr>
        <a:buSzPct val="90000"/>
        <a:buFont typeface="Times" charset="0"/>
        <a:buChar char="•"/>
        <a:defRPr sz="22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kfz.de/s/fDt2ERp8jK3JRe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748961" y="2491132"/>
            <a:ext cx="8962556" cy="900000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TALK </a:t>
            </a:r>
            <a:r>
              <a:rPr lang="de-DE" dirty="0" err="1"/>
              <a:t>Nbr</a:t>
            </a:r>
            <a:r>
              <a:rPr lang="de-DE" dirty="0"/>
              <a:t> XX |  ETOS 2026 | 24.02.2026</a:t>
            </a:r>
          </a:p>
        </p:txBody>
      </p:sp>
    </p:spTree>
    <p:extLst>
      <p:ext uri="{BB962C8B-B14F-4D97-AF65-F5344CB8AC3E}">
        <p14:creationId xmlns:p14="http://schemas.microsoft.com/office/powerpoint/2010/main" val="5375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 FACTS for Your TALK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76251" y="1412779"/>
            <a:ext cx="11279716" cy="4536501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dirty="0"/>
              <a:t>Your talk will be held </a:t>
            </a:r>
            <a:r>
              <a:rPr lang="de-DE" sz="2000" dirty="0"/>
              <a:t>at UK Essen Deichmann Auditorium at </a:t>
            </a:r>
            <a:r>
              <a:rPr lang="de-DE" sz="2000" dirty="0" err="1"/>
              <a:t>the</a:t>
            </a:r>
            <a:r>
              <a:rPr lang="de-DE" sz="2000" dirty="0"/>
              <a:t> LLZ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sz="2000" b="1" dirty="0"/>
              <a:t>7 minutes presentation + 3 minutes discussion in English. </a:t>
            </a:r>
            <a:r>
              <a:rPr lang="en-GB" sz="2000" dirty="0"/>
              <a:t>Please do not exceed this limit. Long presentations will be cut off after 10 minutes.</a:t>
            </a:r>
            <a:endParaRPr lang="de-DE" sz="2000" b="1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use DKTK </a:t>
            </a:r>
            <a:r>
              <a:rPr lang="en-US" sz="2000" b="1" dirty="0"/>
              <a:t>template</a:t>
            </a:r>
            <a:r>
              <a:rPr lang="en-US" sz="2000" dirty="0"/>
              <a:t> on -&gt; Materials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name your </a:t>
            </a:r>
            <a:r>
              <a:rPr lang="en-US" sz="2000"/>
              <a:t>file “Talk</a:t>
            </a:r>
            <a:r>
              <a:rPr lang="en-US" sz="2000" dirty="0"/>
              <a:t>_</a:t>
            </a:r>
            <a:r>
              <a:rPr lang="de-DE" sz="2000" i="1" dirty="0" err="1"/>
              <a:t>Number</a:t>
            </a:r>
            <a:r>
              <a:rPr lang="de-DE" sz="2000" dirty="0" err="1"/>
              <a:t>_</a:t>
            </a:r>
            <a:r>
              <a:rPr lang="de-DE" sz="2000" i="1" dirty="0" err="1"/>
              <a:t>Name</a:t>
            </a:r>
            <a:r>
              <a:rPr lang="de-DE" sz="2000" dirty="0"/>
              <a:t>“. </a:t>
            </a:r>
            <a:r>
              <a:rPr lang="de-DE" sz="2000" dirty="0" err="1"/>
              <a:t>You</a:t>
            </a:r>
            <a:r>
              <a:rPr lang="de-DE" sz="2000" dirty="0"/>
              <a:t> find </a:t>
            </a:r>
            <a:r>
              <a:rPr lang="de-DE" sz="2000" dirty="0" err="1"/>
              <a:t>your</a:t>
            </a:r>
            <a:r>
              <a:rPr lang="de-DE" sz="2000" dirty="0"/>
              <a:t> Talk </a:t>
            </a:r>
            <a:r>
              <a:rPr lang="de-DE" sz="2000" dirty="0" err="1"/>
              <a:t>number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agenda</a:t>
            </a: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Your TALK will be reviewed by the DKTK Faculty via lime survey. The best TALK will be awarded with the ETOS Trophy 2026!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In order to be able to stick to our tight schedule please upload your presentation until </a:t>
            </a:r>
            <a:r>
              <a:rPr lang="en-US" sz="2000" b="1" dirty="0"/>
              <a:t>February  22</a:t>
            </a:r>
            <a:r>
              <a:rPr lang="en-US" sz="2000" b="1" baseline="30000" dirty="0"/>
              <a:t>nd</a:t>
            </a:r>
            <a:r>
              <a:rPr lang="en-US" sz="2000" b="1" dirty="0"/>
              <a:t> 2026</a:t>
            </a:r>
            <a:r>
              <a:rPr lang="en-US" sz="2000" dirty="0"/>
              <a:t>, 23:59 on </a:t>
            </a:r>
            <a:r>
              <a:rPr lang="en-US" sz="2000" dirty="0">
                <a:hlinkClick r:id="rId2"/>
              </a:rPr>
              <a:t>https://hub.dkfz.de/s/fDt2ERp8jK3JReZ</a:t>
            </a:r>
            <a:r>
              <a:rPr lang="en-US" sz="2000" dirty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dirty="0"/>
              <a:t>Final schedule will be posted mid February.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Please be prepared 15 min before your presentation </a:t>
            </a: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schedule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r>
              <a:rPr lang="de-DE" sz="2000" dirty="0"/>
              <a:t> </a:t>
            </a:r>
            <a:r>
              <a:rPr lang="de-DE" sz="2000" dirty="0" err="1"/>
              <a:t>slightly</a:t>
            </a:r>
            <a:r>
              <a:rPr lang="de-DE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39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0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74241"/>
      </p:ext>
    </p:extLst>
  </p:cSld>
  <p:clrMapOvr>
    <a:masterClrMapping/>
  </p:clrMapOvr>
</p:sld>
</file>

<file path=ppt/theme/theme1.xml><?xml version="1.0" encoding="utf-8"?>
<a:theme xmlns:a="http://schemas.openxmlformats.org/drawingml/2006/main" name="DKTK_PowerPoint-Template [English]_Essen_Duesseldorf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8CADDF"/>
      </a:accent1>
      <a:accent2>
        <a:srgbClr val="999999"/>
      </a:accent2>
      <a:accent3>
        <a:srgbClr val="BFD8ED"/>
      </a:accent3>
      <a:accent4>
        <a:srgbClr val="000000"/>
      </a:accent4>
      <a:accent5>
        <a:srgbClr val="009933"/>
      </a:accent5>
      <a:accent6>
        <a:srgbClr val="E5007D"/>
      </a:accent6>
      <a:hlink>
        <a:srgbClr val="0947B9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PPT_DKTKED VORLAGE.pptx" id="{849A48D6-A726-45F8-9AC4-FD780EA8B7FD}" vid="{1C83FD92-2A70-4B6E-8612-7CC8D5D89519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5987D1"/>
      </a:accent1>
      <a:accent2>
        <a:srgbClr val="999999"/>
      </a:accent2>
      <a:accent3>
        <a:srgbClr val="BFD8ED"/>
      </a:accent3>
      <a:accent4>
        <a:srgbClr val="000000"/>
      </a:accent4>
      <a:accent5>
        <a:srgbClr val="BFD1ED"/>
      </a:accent5>
      <a:accent6>
        <a:srgbClr val="7E7E7E"/>
      </a:accent6>
      <a:hlink>
        <a:srgbClr val="FF5D00"/>
      </a:hlink>
      <a:folHlink>
        <a:srgbClr val="009543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Sprache xmlns="3ec8524a-360a-45d4-b7b1-49199f42b79b">1</Sprache>
    <Dokumentart xmlns="3ec8524a-360a-45d4-b7b1-49199f42b79b">2</Dokumentart>
    <Lebenslage xmlns="3ec8524a-360a-45d4-b7b1-49199f42b79b"/>
    <Schlagwort xmlns="3ec8524a-360a-45d4-b7b1-49199f42b79b">
      <Value>149</Value>
      <Value>155</Value>
      <Value>1</Value>
      <Value>150</Value>
    </Schlagw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f1411732f35fcaa0dbccdfc2e1887e3f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76607f27b19fb9f87bab244597a1cbff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8494AEF8-9D6D-400A-9363-FE91348092E5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3ec8524a-360a-45d4-b7b1-49199f42b79b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884BB89-40AB-40BB-9C92-DDD5F4CF2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969C21C-DE0D-4A9E-8642-FBEC5BAEC4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C400FD0-D638-4F90-B34A-33752237D54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2020_PPT_DKTKED VORLAGE</Template>
  <TotalTime>0</TotalTime>
  <Words>159</Words>
  <Application>Microsoft Office PowerPoint</Application>
  <PresentationFormat>Breitbild</PresentationFormat>
  <Paragraphs>10</Paragraphs>
  <Slides>4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</vt:lpstr>
      <vt:lpstr>Verdana</vt:lpstr>
      <vt:lpstr>Wingdings</vt:lpstr>
      <vt:lpstr>DKTK_PowerPoint-Template [English]_Essen_Duesseldorf</vt:lpstr>
      <vt:lpstr>PowerPoint-Präsentation</vt:lpstr>
      <vt:lpstr>SHORT FACTS for Your TALK</vt:lpstr>
      <vt:lpstr>PowerPoint-Präsentation</vt:lpstr>
      <vt:lpstr>PowerPoint-Präsentation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Kaul, Sabine</dc:creator>
  <cp:lastModifiedBy>Kussel, Gerhard</cp:lastModifiedBy>
  <cp:revision>32</cp:revision>
  <cp:lastPrinted>2020-02-13T09:27:36Z</cp:lastPrinted>
  <dcterms:created xsi:type="dcterms:W3CDTF">2020-12-30T12:59:33Z</dcterms:created>
  <dcterms:modified xsi:type="dcterms:W3CDTF">2026-01-26T17:58:13Z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</Properties>
</file>