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E"/>
    <a:srgbClr val="009FE3"/>
    <a:srgbClr val="E6007E"/>
    <a:srgbClr val="E30613"/>
    <a:srgbClr val="EF7D00"/>
    <a:srgbClr val="FFE500"/>
    <a:srgbClr val="E1E500"/>
    <a:srgbClr val="83BB26"/>
    <a:srgbClr val="009640"/>
    <a:srgbClr val="004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4" d="100"/>
          <a:sy n="14" d="100"/>
        </p:scale>
        <p:origin x="439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de-DE"/>
              <a:t>Titelmasterformat durch Klicken bearbeiten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E6378F7F-0A29-47A7-AB65-40F394E98CC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78054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6378F7F-0A29-47A7-AB65-40F394E98CC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297366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6378F7F-0A29-47A7-AB65-40F394E98CC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247333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6378F7F-0A29-47A7-AB65-40F394E98CC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117012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de-DE"/>
              <a:t>Titelmasterformat durch Klicken bearbeiten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E6378F7F-0A29-47A7-AB65-40F394E98CC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297571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6378F7F-0A29-47A7-AB65-40F394E98CC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395222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Formatvorlagen des Textmasters bearbeiten</a:t>
            </a:r>
          </a:p>
        </p:txBody>
      </p:sp>
      <p:sp>
        <p:nvSpPr>
          <p:cNvPr id="4" name="Content Placeholder 3"/>
          <p:cNvSpPr>
            <a:spLocks noGrp="1"/>
          </p:cNvSpPr>
          <p:nvPr>
            <p:ph sz="half" idx="2"/>
          </p:nvPr>
        </p:nvSpPr>
        <p:spPr>
          <a:xfrm>
            <a:off x="2085368" y="15635264"/>
            <a:ext cx="12807832" cy="2299711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Formatvorlagen des Textmasters bearbeiten</a:t>
            </a:r>
          </a:p>
        </p:txBody>
      </p:sp>
      <p:sp>
        <p:nvSpPr>
          <p:cNvPr id="6" name="Content Placeholder 5"/>
          <p:cNvSpPr>
            <a:spLocks noGrp="1"/>
          </p:cNvSpPr>
          <p:nvPr>
            <p:ph sz="quarter" idx="4"/>
          </p:nvPr>
        </p:nvSpPr>
        <p:spPr>
          <a:xfrm>
            <a:off x="15326828" y="15635264"/>
            <a:ext cx="12870909" cy="2299711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6378F7F-0A29-47A7-AB65-40F394E98CCF}"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271641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E6378F7F-0A29-47A7-AB65-40F394E98CCF}"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22956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8F7F-0A29-47A7-AB65-40F394E98CCF}"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344824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Titelmasterformat durch Klicken bearbeiten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E6378F7F-0A29-47A7-AB65-40F394E98CC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334268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de-DE"/>
              <a:t>Bild durch Klicken auf Symbol hinzufügen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E6378F7F-0A29-47A7-AB65-40F394E98CC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14E45-3B7F-4573-9D05-9B9C0257C717}" type="slidenum">
              <a:rPr lang="en-US" smtClean="0"/>
              <a:t>‹Nr.›</a:t>
            </a:fld>
            <a:endParaRPr lang="en-US"/>
          </a:p>
        </p:txBody>
      </p:sp>
    </p:spTree>
    <p:extLst>
      <p:ext uri="{BB962C8B-B14F-4D97-AF65-F5344CB8AC3E}">
        <p14:creationId xmlns:p14="http://schemas.microsoft.com/office/powerpoint/2010/main" val="337128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E6378F7F-0A29-47A7-AB65-40F394E98CCF}" type="datetimeFigureOut">
              <a:rPr lang="en-US" smtClean="0"/>
              <a:t>1/13/2025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C2114E45-3B7F-4573-9D05-9B9C0257C717}" type="slidenum">
              <a:rPr lang="en-US" smtClean="0"/>
              <a:t>‹Nr.›</a:t>
            </a:fld>
            <a:endParaRPr lang="en-US"/>
          </a:p>
        </p:txBody>
      </p:sp>
    </p:spTree>
    <p:extLst>
      <p:ext uri="{BB962C8B-B14F-4D97-AF65-F5344CB8AC3E}">
        <p14:creationId xmlns:p14="http://schemas.microsoft.com/office/powerpoint/2010/main" val="2297676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16013" y="0"/>
            <a:ext cx="29959200" cy="5860800"/>
          </a:xfrm>
          <a:prstGeom prst="rect">
            <a:avLst/>
          </a:prstGeom>
          <a:solidFill>
            <a:srgbClr val="0062AE">
              <a:alpha val="9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0" y="0"/>
            <a:ext cx="252000" cy="684000"/>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0" y="739543"/>
            <a:ext cx="252000" cy="684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0" y="1479086"/>
            <a:ext cx="252000" cy="684000"/>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0" y="2218629"/>
            <a:ext cx="252000" cy="684000"/>
          </a:xfrm>
          <a:prstGeom prst="rect">
            <a:avLst/>
          </a:prstGeom>
          <a:solidFill>
            <a:srgbClr val="83B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0" y="2958172"/>
            <a:ext cx="252000" cy="684000"/>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0" y="3697715"/>
            <a:ext cx="252000" cy="684000"/>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0" y="4437258"/>
            <a:ext cx="252000" cy="684000"/>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0" y="5176800"/>
            <a:ext cx="252000" cy="684000"/>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feld 14"/>
          <p:cNvSpPr txBox="1"/>
          <p:nvPr/>
        </p:nvSpPr>
        <p:spPr>
          <a:xfrm>
            <a:off x="876300" y="895190"/>
            <a:ext cx="24193500" cy="1323439"/>
          </a:xfrm>
          <a:prstGeom prst="rect">
            <a:avLst/>
          </a:prstGeom>
          <a:noFill/>
        </p:spPr>
        <p:txBody>
          <a:bodyPr wrap="square" rtlCol="0">
            <a:spAutoFit/>
          </a:bodyPr>
          <a:lstStyle/>
          <a:p>
            <a:r>
              <a:rPr lang="de-DE" sz="8000" b="1" dirty="0">
                <a:solidFill>
                  <a:schemeClr val="bg1"/>
                </a:solidFill>
                <a:latin typeface="Arial" panose="020B0604020202020204" pitchFamily="34" charset="0"/>
                <a:cs typeface="Arial" panose="020B0604020202020204" pitchFamily="34" charset="0"/>
              </a:rPr>
              <a:t>TITLE (FIRST LINE FOR THE POSTER TITLE)</a:t>
            </a:r>
            <a:endParaRPr lang="en-US" sz="8000" b="1" dirty="0">
              <a:solidFill>
                <a:schemeClr val="bg1"/>
              </a:solidFill>
              <a:latin typeface="Arial" panose="020B0604020202020204" pitchFamily="34" charset="0"/>
              <a:cs typeface="Arial" panose="020B0604020202020204" pitchFamily="34" charset="0"/>
            </a:endParaRPr>
          </a:p>
        </p:txBody>
      </p:sp>
      <p:sp>
        <p:nvSpPr>
          <p:cNvPr id="16" name="Textfeld 15"/>
          <p:cNvSpPr txBox="1"/>
          <p:nvPr/>
        </p:nvSpPr>
        <p:spPr>
          <a:xfrm>
            <a:off x="876300" y="1956598"/>
            <a:ext cx="24193500" cy="1323439"/>
          </a:xfrm>
          <a:prstGeom prst="rect">
            <a:avLst/>
          </a:prstGeom>
          <a:noFill/>
        </p:spPr>
        <p:txBody>
          <a:bodyPr wrap="square" rtlCol="0">
            <a:spAutoFit/>
          </a:bodyPr>
          <a:lstStyle/>
          <a:p>
            <a:r>
              <a:rPr lang="de-DE" sz="8000" b="1" dirty="0">
                <a:solidFill>
                  <a:schemeClr val="bg1"/>
                </a:solidFill>
                <a:latin typeface="Arial" panose="020B0604020202020204" pitchFamily="34" charset="0"/>
                <a:cs typeface="Arial" panose="020B0604020202020204" pitchFamily="34" charset="0"/>
              </a:rPr>
              <a:t>TITLE (SECOND LINE IF NECESSARY)</a:t>
            </a:r>
            <a:endParaRPr lang="en-US" sz="8000" b="1" dirty="0">
              <a:solidFill>
                <a:schemeClr val="bg1"/>
              </a:solidFill>
              <a:latin typeface="Arial" panose="020B0604020202020204" pitchFamily="34" charset="0"/>
              <a:cs typeface="Arial" panose="020B0604020202020204" pitchFamily="34" charset="0"/>
            </a:endParaRPr>
          </a:p>
        </p:txBody>
      </p:sp>
      <p:sp>
        <p:nvSpPr>
          <p:cNvPr id="17" name="Textfeld 16"/>
          <p:cNvSpPr txBox="1"/>
          <p:nvPr/>
        </p:nvSpPr>
        <p:spPr>
          <a:xfrm>
            <a:off x="876300" y="3294424"/>
            <a:ext cx="24193500" cy="707886"/>
          </a:xfrm>
          <a:prstGeom prst="rect">
            <a:avLst/>
          </a:prstGeom>
          <a:noFill/>
        </p:spPr>
        <p:txBody>
          <a:bodyPr wrap="square" rtlCol="0">
            <a:spAutoFit/>
          </a:bodyPr>
          <a:lstStyle/>
          <a:p>
            <a:r>
              <a:rPr lang="en-US" sz="4000" i="1" dirty="0">
                <a:solidFill>
                  <a:schemeClr val="bg1"/>
                </a:solidFill>
                <a:latin typeface="Arial" panose="020B0604020202020204" pitchFamily="34" charset="0"/>
                <a:cs typeface="Arial" panose="020B0604020202020204" pitchFamily="34" charset="0"/>
              </a:rPr>
              <a:t>First &amp; Last name</a:t>
            </a:r>
            <a:r>
              <a:rPr lang="en-US" sz="4000" i="1" baseline="30000" dirty="0">
                <a:solidFill>
                  <a:schemeClr val="bg1"/>
                </a:solidFill>
                <a:latin typeface="Arial" panose="020B0604020202020204" pitchFamily="34" charset="0"/>
                <a:cs typeface="Arial" panose="020B0604020202020204" pitchFamily="34" charset="0"/>
              </a:rPr>
              <a:t>1,2</a:t>
            </a:r>
            <a:r>
              <a:rPr lang="en-US" sz="4000" i="1" dirty="0">
                <a:solidFill>
                  <a:schemeClr val="bg1"/>
                </a:solidFill>
                <a:latin typeface="Arial" panose="020B0604020202020204" pitchFamily="34" charset="0"/>
                <a:cs typeface="Arial" panose="020B0604020202020204" pitchFamily="34" charset="0"/>
              </a:rPr>
              <a:t>, First &amp; Last name</a:t>
            </a:r>
            <a:r>
              <a:rPr lang="en-US" sz="4000" i="1" baseline="30000" dirty="0">
                <a:solidFill>
                  <a:schemeClr val="bg1"/>
                </a:solidFill>
                <a:latin typeface="Arial" panose="020B0604020202020204" pitchFamily="34" charset="0"/>
                <a:cs typeface="Arial" panose="020B0604020202020204" pitchFamily="34" charset="0"/>
              </a:rPr>
              <a:t>2</a:t>
            </a:r>
            <a:r>
              <a:rPr lang="en-US" sz="4000" i="1" dirty="0">
                <a:solidFill>
                  <a:schemeClr val="bg1"/>
                </a:solidFill>
                <a:latin typeface="Arial" panose="020B0604020202020204" pitchFamily="34" charset="0"/>
                <a:cs typeface="Arial" panose="020B0604020202020204" pitchFamily="34" charset="0"/>
              </a:rPr>
              <a:t>, First &amp; Last name</a:t>
            </a:r>
            <a:r>
              <a:rPr lang="en-US" sz="4000" i="1" baseline="30000" dirty="0">
                <a:solidFill>
                  <a:schemeClr val="bg1"/>
                </a:solidFill>
                <a:latin typeface="Arial" panose="020B0604020202020204" pitchFamily="34" charset="0"/>
                <a:cs typeface="Arial" panose="020B0604020202020204" pitchFamily="34" charset="0"/>
              </a:rPr>
              <a:t>3</a:t>
            </a:r>
            <a:r>
              <a:rPr lang="en-US" sz="4000" i="1" dirty="0">
                <a:solidFill>
                  <a:schemeClr val="bg1"/>
                </a:solidFill>
                <a:latin typeface="Arial" panose="020B0604020202020204" pitchFamily="34" charset="0"/>
                <a:cs typeface="Arial" panose="020B0604020202020204" pitchFamily="34" charset="0"/>
              </a:rPr>
              <a:t>, First &amp; Last name</a:t>
            </a:r>
            <a:r>
              <a:rPr lang="en-US" sz="4000" i="1" baseline="30000" dirty="0">
                <a:solidFill>
                  <a:schemeClr val="bg1"/>
                </a:solidFill>
                <a:latin typeface="Arial" panose="020B0604020202020204" pitchFamily="34" charset="0"/>
                <a:cs typeface="Arial" panose="020B0604020202020204" pitchFamily="34" charset="0"/>
              </a:rPr>
              <a:t>4</a:t>
            </a:r>
            <a:r>
              <a:rPr lang="en-US" sz="4000" i="1" dirty="0">
                <a:solidFill>
                  <a:schemeClr val="bg1"/>
                </a:solidFill>
                <a:latin typeface="Arial" panose="020B0604020202020204" pitchFamily="34" charset="0"/>
                <a:cs typeface="Arial" panose="020B0604020202020204" pitchFamily="34" charset="0"/>
              </a:rPr>
              <a:t> (Arial italic, 40 </a:t>
            </a:r>
            <a:r>
              <a:rPr lang="en-US" sz="4000" i="1" dirty="0" err="1">
                <a:solidFill>
                  <a:schemeClr val="bg1"/>
                </a:solidFill>
                <a:latin typeface="Arial" panose="020B0604020202020204" pitchFamily="34" charset="0"/>
                <a:cs typeface="Arial" panose="020B0604020202020204" pitchFamily="34" charset="0"/>
              </a:rPr>
              <a:t>pt</a:t>
            </a:r>
            <a:r>
              <a:rPr lang="en-US" sz="4000" i="1" dirty="0">
                <a:solidFill>
                  <a:schemeClr val="bg1"/>
                </a:solidFill>
                <a:latin typeface="Arial" panose="020B0604020202020204" pitchFamily="34" charset="0"/>
                <a:cs typeface="Arial" panose="020B0604020202020204" pitchFamily="34" charset="0"/>
              </a:rPr>
              <a:t>)</a:t>
            </a:r>
          </a:p>
        </p:txBody>
      </p:sp>
      <p:sp>
        <p:nvSpPr>
          <p:cNvPr id="18" name="Textfeld 17"/>
          <p:cNvSpPr txBox="1"/>
          <p:nvPr/>
        </p:nvSpPr>
        <p:spPr>
          <a:xfrm>
            <a:off x="876300" y="4462182"/>
            <a:ext cx="29062926" cy="1015663"/>
          </a:xfrm>
          <a:prstGeom prst="rect">
            <a:avLst/>
          </a:prstGeom>
          <a:noFill/>
        </p:spPr>
        <p:txBody>
          <a:bodyPr wrap="square" rtlCol="0">
            <a:spAutoFit/>
          </a:bodyPr>
          <a:lstStyle/>
          <a:p>
            <a:r>
              <a:rPr lang="en-US" sz="3000" i="1" baseline="30000" dirty="0">
                <a:solidFill>
                  <a:schemeClr val="bg1"/>
                </a:solidFill>
                <a:latin typeface="Arial" panose="020B0604020202020204" pitchFamily="34" charset="0"/>
                <a:cs typeface="Arial" panose="020B0604020202020204" pitchFamily="34" charset="0"/>
              </a:rPr>
              <a:t>1</a:t>
            </a:r>
            <a:r>
              <a:rPr lang="en-US" sz="3000" i="1" dirty="0">
                <a:solidFill>
                  <a:schemeClr val="bg1"/>
                </a:solidFill>
                <a:latin typeface="Arial" panose="020B0604020202020204" pitchFamily="34" charset="0"/>
                <a:cs typeface="Arial" panose="020B0604020202020204" pitchFamily="34" charset="0"/>
              </a:rPr>
              <a:t>German Cancer Consortium (DKTK), Partner site Essen/Düsseldorf, a partnership between DKFZ and University Medical Center (or University Hospital) [insert name], Germany, </a:t>
            </a:r>
            <a:r>
              <a:rPr lang="en-US" sz="3000" i="1" baseline="30000" dirty="0">
                <a:solidFill>
                  <a:schemeClr val="bg1"/>
                </a:solidFill>
                <a:latin typeface="Arial" panose="020B0604020202020204" pitchFamily="34" charset="0"/>
                <a:cs typeface="Arial" panose="020B0604020202020204" pitchFamily="34" charset="0"/>
              </a:rPr>
              <a:t>2</a:t>
            </a:r>
            <a:r>
              <a:rPr lang="en-US" sz="3000" i="1" dirty="0">
                <a:solidFill>
                  <a:schemeClr val="bg1"/>
                </a:solidFill>
                <a:latin typeface="Arial" panose="020B0604020202020204" pitchFamily="34" charset="0"/>
                <a:cs typeface="Arial" panose="020B0604020202020204" pitchFamily="34" charset="0"/>
              </a:rPr>
              <a:t>Institute(s) where the author works, and to which they are connected via a contract of employment, </a:t>
            </a:r>
            <a:r>
              <a:rPr lang="en-US" sz="3000" i="1" baseline="30000" dirty="0">
                <a:solidFill>
                  <a:schemeClr val="bg1"/>
                </a:solidFill>
                <a:latin typeface="Arial" panose="020B0604020202020204" pitchFamily="34" charset="0"/>
                <a:cs typeface="Arial" panose="020B0604020202020204" pitchFamily="34" charset="0"/>
              </a:rPr>
              <a:t>3</a:t>
            </a:r>
            <a:r>
              <a:rPr lang="en-US" sz="3000" i="1" dirty="0">
                <a:solidFill>
                  <a:schemeClr val="bg1"/>
                </a:solidFill>
                <a:latin typeface="Arial" panose="020B0604020202020204" pitchFamily="34" charset="0"/>
                <a:cs typeface="Arial" panose="020B0604020202020204" pitchFamily="34" charset="0"/>
              </a:rPr>
              <a:t>Affiliation, </a:t>
            </a:r>
            <a:r>
              <a:rPr lang="en-US" sz="3000" i="1" baseline="30000" dirty="0">
                <a:solidFill>
                  <a:schemeClr val="bg1"/>
                </a:solidFill>
                <a:latin typeface="Arial" panose="020B0604020202020204" pitchFamily="34" charset="0"/>
                <a:cs typeface="Arial" panose="020B0604020202020204" pitchFamily="34" charset="0"/>
              </a:rPr>
              <a:t>4</a:t>
            </a:r>
            <a:r>
              <a:rPr lang="en-US" sz="3000" i="1" dirty="0">
                <a:solidFill>
                  <a:schemeClr val="bg1"/>
                </a:solidFill>
                <a:latin typeface="Arial" panose="020B0604020202020204" pitchFamily="34" charset="0"/>
                <a:cs typeface="Arial" panose="020B0604020202020204" pitchFamily="34" charset="0"/>
              </a:rPr>
              <a:t>Affiliation (Arial italic, 30 </a:t>
            </a:r>
            <a:r>
              <a:rPr lang="en-US" sz="3000" i="1" dirty="0" err="1">
                <a:solidFill>
                  <a:schemeClr val="bg1"/>
                </a:solidFill>
                <a:latin typeface="Arial" panose="020B0604020202020204" pitchFamily="34" charset="0"/>
                <a:cs typeface="Arial" panose="020B0604020202020204" pitchFamily="34" charset="0"/>
              </a:rPr>
              <a:t>pt</a:t>
            </a:r>
            <a:r>
              <a:rPr lang="en-US" sz="3000" i="1" dirty="0">
                <a:solidFill>
                  <a:schemeClr val="bg1"/>
                </a:solidFill>
                <a:latin typeface="Arial" panose="020B0604020202020204" pitchFamily="34" charset="0"/>
                <a:cs typeface="Arial" panose="020B0604020202020204" pitchFamily="34" charset="0"/>
              </a:rPr>
              <a:t>)</a:t>
            </a:r>
          </a:p>
        </p:txBody>
      </p:sp>
      <p:sp>
        <p:nvSpPr>
          <p:cNvPr id="23" name="Rechteck 22"/>
          <p:cNvSpPr/>
          <p:nvPr/>
        </p:nvSpPr>
        <p:spPr>
          <a:xfrm>
            <a:off x="1052454" y="6607956"/>
            <a:ext cx="612000" cy="612000"/>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eck 23"/>
          <p:cNvSpPr/>
          <p:nvPr/>
        </p:nvSpPr>
        <p:spPr>
          <a:xfrm>
            <a:off x="1178454" y="6733956"/>
            <a:ext cx="360000" cy="360000"/>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p:cNvSpPr txBox="1"/>
          <p:nvPr/>
        </p:nvSpPr>
        <p:spPr>
          <a:xfrm>
            <a:off x="1790454" y="6529235"/>
            <a:ext cx="3111500" cy="769441"/>
          </a:xfrm>
          <a:prstGeom prst="rect">
            <a:avLst/>
          </a:prstGeom>
          <a:noFill/>
        </p:spPr>
        <p:txBody>
          <a:bodyPr wrap="square" rtlCol="0">
            <a:spAutoFit/>
          </a:bodyPr>
          <a:lstStyle/>
          <a:p>
            <a:r>
              <a:rPr lang="de-DE" sz="4400" b="1" dirty="0">
                <a:solidFill>
                  <a:srgbClr val="0062AE"/>
                </a:solidFill>
                <a:latin typeface="Arial" panose="020B0604020202020204" pitchFamily="34" charset="0"/>
                <a:cs typeface="Arial" panose="020B0604020202020204" pitchFamily="34" charset="0"/>
              </a:rPr>
              <a:t>SUMMARY</a:t>
            </a:r>
            <a:endParaRPr lang="en-US" sz="4400" b="1" dirty="0">
              <a:solidFill>
                <a:srgbClr val="0062AE"/>
              </a:solidFill>
              <a:latin typeface="Arial" panose="020B0604020202020204" pitchFamily="34" charset="0"/>
              <a:cs typeface="Arial" panose="020B0604020202020204" pitchFamily="34" charset="0"/>
            </a:endParaRPr>
          </a:p>
        </p:txBody>
      </p:sp>
      <p:cxnSp>
        <p:nvCxnSpPr>
          <p:cNvPr id="4" name="Gerader Verbinder 3"/>
          <p:cNvCxnSpPr/>
          <p:nvPr/>
        </p:nvCxnSpPr>
        <p:spPr>
          <a:xfrm>
            <a:off x="1052453" y="7337385"/>
            <a:ext cx="13320000" cy="0"/>
          </a:xfrm>
          <a:prstGeom prst="line">
            <a:avLst/>
          </a:prstGeom>
          <a:ln w="12700">
            <a:solidFill>
              <a:srgbClr val="0062AE"/>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921543" y="7528561"/>
            <a:ext cx="13496153" cy="7427674"/>
          </a:xfrm>
          <a:prstGeom prst="rect">
            <a:avLst/>
          </a:prstGeom>
          <a:noFill/>
        </p:spPr>
        <p:txBody>
          <a:bodyPr wrap="square" rtlCol="0">
            <a:spAutoFit/>
          </a:bodyPr>
          <a:lstStyle/>
          <a:p>
            <a:pPr algn="just">
              <a:lnSpc>
                <a:spcPts val="5200"/>
              </a:lnSpc>
            </a:pPr>
            <a:r>
              <a:rPr lang="en-US" sz="4400" b="1" spc="-150" dirty="0">
                <a:solidFill>
                  <a:srgbClr val="0062AE"/>
                </a:solidFill>
                <a:latin typeface="Arial" panose="020B0604020202020204" pitchFamily="34" charset="0"/>
                <a:cs typeface="Arial" panose="020B0604020202020204" pitchFamily="34" charset="0"/>
              </a:rPr>
              <a:t>Congratulations on your poster presentation opportunity! </a:t>
            </a:r>
            <a:r>
              <a:rPr lang="en-US" sz="4400" spc="-150" dirty="0">
                <a:solidFill>
                  <a:srgbClr val="0062AE"/>
                </a:solidFill>
                <a:latin typeface="Arial" panose="020B0604020202020204" pitchFamily="34" charset="0"/>
                <a:cs typeface="Arial" panose="020B0604020202020204" pitchFamily="34" charset="0"/>
              </a:rPr>
              <a:t>Here‘s a template to help you prepare and create a compelling presentation. Please follow these guidelines to maintain consistency.</a:t>
            </a:r>
            <a:r>
              <a:rPr lang="en-US" sz="4400" b="1" spc="-150" dirty="0">
                <a:solidFill>
                  <a:srgbClr val="0062AE"/>
                </a:solidFill>
                <a:latin typeface="Arial" panose="020B0604020202020204" pitchFamily="34" charset="0"/>
                <a:cs typeface="Arial" panose="020B0604020202020204" pitchFamily="34" charset="0"/>
              </a:rPr>
              <a:t> Template Adjustment: </a:t>
            </a:r>
            <a:r>
              <a:rPr lang="en-US" sz="4400" spc="-150" dirty="0">
                <a:solidFill>
                  <a:srgbClr val="0062AE"/>
                </a:solidFill>
                <a:latin typeface="Arial" panose="020B0604020202020204" pitchFamily="34" charset="0"/>
                <a:cs typeface="Arial" panose="020B0604020202020204" pitchFamily="34" charset="0"/>
              </a:rPr>
              <a:t>Feel free to customize the template as needed. </a:t>
            </a:r>
            <a:r>
              <a:rPr lang="en-US" sz="4400" b="1" spc="-150" dirty="0">
                <a:solidFill>
                  <a:srgbClr val="0062AE"/>
                </a:solidFill>
                <a:latin typeface="Arial" panose="020B0604020202020204" pitchFamily="34" charset="0"/>
                <a:cs typeface="Arial" panose="020B0604020202020204" pitchFamily="34" charset="0"/>
              </a:rPr>
              <a:t>Main Layout: </a:t>
            </a:r>
            <a:r>
              <a:rPr lang="en-US" sz="4400" spc="-150" dirty="0">
                <a:solidFill>
                  <a:srgbClr val="0062AE"/>
                </a:solidFill>
                <a:latin typeface="Arial" panose="020B0604020202020204" pitchFamily="34" charset="0"/>
                <a:cs typeface="Arial" panose="020B0604020202020204" pitchFamily="34" charset="0"/>
              </a:rPr>
              <a:t>Do not alter the design of the header and footer to ensure recognition of DKTK. </a:t>
            </a:r>
            <a:r>
              <a:rPr lang="en-US" sz="4400" b="1" spc="-150" dirty="0">
                <a:solidFill>
                  <a:srgbClr val="0062AE"/>
                </a:solidFill>
                <a:latin typeface="Arial" panose="020B0604020202020204" pitchFamily="34" charset="0"/>
                <a:cs typeface="Arial" panose="020B0604020202020204" pitchFamily="34" charset="0"/>
              </a:rPr>
              <a:t>Fonts: </a:t>
            </a:r>
            <a:r>
              <a:rPr lang="en-US" sz="4400" spc="-150" dirty="0">
                <a:solidFill>
                  <a:srgbClr val="0062AE"/>
                </a:solidFill>
                <a:latin typeface="Arial" panose="020B0604020202020204" pitchFamily="34" charset="0"/>
                <a:cs typeface="Arial" panose="020B0604020202020204" pitchFamily="34" charset="0"/>
              </a:rPr>
              <a:t>Use the Arial family. For formatting and size, refer to the poster layout. </a:t>
            </a:r>
            <a:r>
              <a:rPr lang="en-US" sz="4400" b="1" spc="-150" dirty="0">
                <a:solidFill>
                  <a:srgbClr val="0062AE"/>
                </a:solidFill>
                <a:latin typeface="Arial" panose="020B0604020202020204" pitchFamily="34" charset="0"/>
                <a:cs typeface="Arial" panose="020B0604020202020204" pitchFamily="34" charset="0"/>
              </a:rPr>
              <a:t>Please note:</a:t>
            </a:r>
            <a:r>
              <a:rPr lang="en-US" sz="4400" spc="-150" dirty="0">
                <a:solidFill>
                  <a:srgbClr val="0062AE"/>
                </a:solidFill>
                <a:latin typeface="Arial" panose="020B0604020202020204" pitchFamily="34" charset="0"/>
                <a:cs typeface="Arial" panose="020B0604020202020204" pitchFamily="34" charset="0"/>
              </a:rPr>
              <a:t> the color of the small boxes next to the title (    ) is DKTK site-specific and should not be changed if possible.</a:t>
            </a:r>
          </a:p>
        </p:txBody>
      </p:sp>
      <p:sp>
        <p:nvSpPr>
          <p:cNvPr id="25" name="Rechteck 24"/>
          <p:cNvSpPr/>
          <p:nvPr/>
        </p:nvSpPr>
        <p:spPr>
          <a:xfrm>
            <a:off x="1052454" y="15551364"/>
            <a:ext cx="612000" cy="612000"/>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eck 25"/>
          <p:cNvSpPr/>
          <p:nvPr/>
        </p:nvSpPr>
        <p:spPr>
          <a:xfrm>
            <a:off x="1178454" y="15677364"/>
            <a:ext cx="360000" cy="360000"/>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feld 26"/>
          <p:cNvSpPr txBox="1"/>
          <p:nvPr/>
        </p:nvSpPr>
        <p:spPr>
          <a:xfrm>
            <a:off x="1790454" y="15472643"/>
            <a:ext cx="3111500" cy="769441"/>
          </a:xfrm>
          <a:prstGeom prst="rect">
            <a:avLst/>
          </a:prstGeom>
          <a:noFill/>
        </p:spPr>
        <p:txBody>
          <a:bodyPr wrap="square" rtlCol="0">
            <a:spAutoFit/>
          </a:bodyPr>
          <a:lstStyle/>
          <a:p>
            <a:r>
              <a:rPr lang="de-DE" sz="4400" b="1" dirty="0">
                <a:solidFill>
                  <a:srgbClr val="0062AE"/>
                </a:solidFill>
                <a:latin typeface="Arial" panose="020B0604020202020204" pitchFamily="34" charset="0"/>
                <a:cs typeface="Arial" panose="020B0604020202020204" pitchFamily="34" charset="0"/>
              </a:rPr>
              <a:t>RESULTS</a:t>
            </a:r>
            <a:endParaRPr lang="en-US" sz="4400" b="1" dirty="0">
              <a:solidFill>
                <a:srgbClr val="0062AE"/>
              </a:solidFill>
              <a:latin typeface="Arial" panose="020B0604020202020204" pitchFamily="34" charset="0"/>
              <a:cs typeface="Arial" panose="020B0604020202020204" pitchFamily="34" charset="0"/>
            </a:endParaRPr>
          </a:p>
        </p:txBody>
      </p:sp>
      <p:cxnSp>
        <p:nvCxnSpPr>
          <p:cNvPr id="28" name="Gerader Verbinder 27"/>
          <p:cNvCxnSpPr/>
          <p:nvPr/>
        </p:nvCxnSpPr>
        <p:spPr>
          <a:xfrm>
            <a:off x="1052453" y="16280793"/>
            <a:ext cx="28314018" cy="0"/>
          </a:xfrm>
          <a:prstGeom prst="line">
            <a:avLst/>
          </a:prstGeom>
          <a:ln w="12700">
            <a:solidFill>
              <a:srgbClr val="0062AE"/>
            </a:solidFill>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921543" y="16421549"/>
            <a:ext cx="13496153" cy="12095619"/>
          </a:xfrm>
          <a:prstGeom prst="rect">
            <a:avLst/>
          </a:prstGeom>
          <a:noFill/>
        </p:spPr>
        <p:txBody>
          <a:bodyPr wrap="square" rtlCol="0">
            <a:spAutoFit/>
          </a:bodyPr>
          <a:lstStyle/>
          <a:p>
            <a:pPr algn="just">
              <a:lnSpc>
                <a:spcPts val="5200"/>
              </a:lnSpc>
            </a:pPr>
            <a:r>
              <a:rPr lang="en-US" sz="4400" spc="-150" dirty="0">
                <a:solidFill>
                  <a:srgbClr val="0062AE"/>
                </a:solidFill>
                <a:latin typeface="Arial" panose="020B0604020202020204" pitchFamily="34" charset="0"/>
                <a:cs typeface="Arial" panose="020B0604020202020204" pitchFamily="34" charset="0"/>
              </a:rPr>
              <a:t>This section should present the results of your research, with the number of figures varying depending on the project. Feel free to adjust the number and format of the figures to best illustrate your findings.</a:t>
            </a:r>
          </a:p>
          <a:p>
            <a:pPr algn="just">
              <a:lnSpc>
                <a:spcPts val="5200"/>
              </a:lnSpc>
            </a:pPr>
            <a:r>
              <a:rPr lang="en-US" sz="4400" spc="-150" dirty="0">
                <a:solidFill>
                  <a:srgbClr val="0062AE"/>
                </a:solidFill>
                <a:latin typeface="Arial" panose="020B0604020202020204" pitchFamily="34" charset="0"/>
                <a:cs typeface="Arial" panose="020B0604020202020204" pitchFamily="34" charset="0"/>
              </a:rPr>
              <a:t>Ali </a:t>
            </a:r>
            <a:r>
              <a:rPr lang="en-US" sz="4400" spc="-150" dirty="0" err="1">
                <a:solidFill>
                  <a:srgbClr val="0062AE"/>
                </a:solidFill>
                <a:latin typeface="Arial" panose="020B0604020202020204" pitchFamily="34" charset="0"/>
                <a:cs typeface="Arial" panose="020B0604020202020204" pitchFamily="34" charset="0"/>
              </a:rPr>
              <a:t>silnem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actarimus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adem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ingulia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mpori</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opublin</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teressides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vocul</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horarbit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fatum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atus</a:t>
            </a:r>
            <a:r>
              <a:rPr lang="en-US" sz="4400" spc="-150" dirty="0">
                <a:solidFill>
                  <a:srgbClr val="0062AE"/>
                </a:solidFill>
                <a:latin typeface="Arial" panose="020B0604020202020204" pitchFamily="34" charset="0"/>
                <a:cs typeface="Arial" panose="020B0604020202020204" pitchFamily="34" charset="0"/>
              </a:rPr>
              <a:t>? Is </a:t>
            </a:r>
            <a:r>
              <a:rPr lang="en-US" sz="4400" spc="-150" dirty="0" err="1">
                <a:solidFill>
                  <a:srgbClr val="0062AE"/>
                </a:solidFill>
                <a:latin typeface="Arial" panose="020B0604020202020204" pitchFamily="34" charset="0"/>
                <a:cs typeface="Arial" panose="020B0604020202020204" pitchFamily="34" charset="0"/>
              </a:rPr>
              <a:t>eferis</a:t>
            </a:r>
            <a:r>
              <a:rPr lang="en-US" sz="4400" spc="-150" dirty="0">
                <a:solidFill>
                  <a:srgbClr val="0062AE"/>
                </a:solidFill>
                <a:latin typeface="Arial" panose="020B0604020202020204" pitchFamily="34" charset="0"/>
                <a:cs typeface="Arial" panose="020B0604020202020204" pitchFamily="34" charset="0"/>
              </a:rPr>
              <a:t> vid </a:t>
            </a:r>
            <a:r>
              <a:rPr lang="en-US" sz="4400" spc="-150" dirty="0" err="1">
                <a:solidFill>
                  <a:srgbClr val="0062AE"/>
                </a:solidFill>
                <a:latin typeface="Arial" panose="020B0604020202020204" pitchFamily="34" charset="0"/>
                <a:cs typeface="Arial" panose="020B0604020202020204" pitchFamily="34" charset="0"/>
              </a:rPr>
              <a:t>incuris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const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Oximmoludam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vidii</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fita</a:t>
            </a:r>
            <a:r>
              <a:rPr lang="en-US" sz="4400" spc="-150" dirty="0">
                <a:solidFill>
                  <a:srgbClr val="0062AE"/>
                </a:solidFill>
                <a:latin typeface="Arial" panose="020B0604020202020204" pitchFamily="34" charset="0"/>
                <a:cs typeface="Arial" panose="020B0604020202020204" pitchFamily="34" charset="0"/>
              </a:rPr>
              <a:t> quam </a:t>
            </a:r>
            <a:r>
              <a:rPr lang="en-US" sz="4400" spc="-150" dirty="0" err="1">
                <a:solidFill>
                  <a:srgbClr val="0062AE"/>
                </a:solidFill>
                <a:latin typeface="Arial" panose="020B0604020202020204" pitchFamily="34" charset="0"/>
                <a:cs typeface="Arial" panose="020B0604020202020204" pitchFamily="34" charset="0"/>
              </a:rPr>
              <a:t>aperum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labem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ste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movenicaet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viciemplica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crem</a:t>
            </a:r>
            <a:r>
              <a:rPr lang="en-US" sz="4400" spc="-150" dirty="0">
                <a:solidFill>
                  <a:srgbClr val="0062AE"/>
                </a:solidFill>
                <a:latin typeface="Arial" panose="020B0604020202020204" pitchFamily="34" charset="0"/>
                <a:cs typeface="Arial" panose="020B0604020202020204" pitchFamily="34" charset="0"/>
              </a:rPr>
              <a:t> re </a:t>
            </a:r>
            <a:r>
              <a:rPr lang="en-US" sz="4400" spc="-150" dirty="0" err="1">
                <a:solidFill>
                  <a:srgbClr val="0062AE"/>
                </a:solidFill>
                <a:latin typeface="Arial" panose="020B0604020202020204" pitchFamily="34" charset="0"/>
                <a:cs typeface="Arial" panose="020B0604020202020204" pitchFamily="34" charset="0"/>
              </a:rPr>
              <a:t>citemum</a:t>
            </a:r>
            <a:r>
              <a:rPr lang="en-US" sz="4400" spc="-150" dirty="0">
                <a:solidFill>
                  <a:srgbClr val="0062AE"/>
                </a:solidFill>
                <a:latin typeface="Arial" panose="020B0604020202020204" pitchFamily="34" charset="0"/>
                <a:cs typeface="Arial" panose="020B0604020202020204" pitchFamily="34" charset="0"/>
              </a:rPr>
              <a:t>.</a:t>
            </a:r>
          </a:p>
          <a:p>
            <a:pPr algn="just">
              <a:lnSpc>
                <a:spcPts val="5200"/>
              </a:lnSpc>
            </a:pPr>
            <a:r>
              <a:rPr lang="en-US" sz="4400" spc="-150" dirty="0" err="1">
                <a:solidFill>
                  <a:srgbClr val="0062AE"/>
                </a:solidFill>
                <a:latin typeface="Arial" panose="020B0604020202020204" pitchFamily="34" charset="0"/>
                <a:cs typeface="Arial" panose="020B0604020202020204" pitchFamily="34" charset="0"/>
              </a:rPr>
              <a:t>Ventumeror</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loctuam</a:t>
            </a:r>
            <a:r>
              <a:rPr lang="en-US" sz="4400" spc="-150" dirty="0">
                <a:solidFill>
                  <a:srgbClr val="0062AE"/>
                </a:solidFill>
                <a:latin typeface="Arial" panose="020B0604020202020204" pitchFamily="34" charset="0"/>
                <a:cs typeface="Arial" panose="020B0604020202020204" pitchFamily="34" charset="0"/>
              </a:rPr>
              <a:t> se </a:t>
            </a:r>
            <a:r>
              <a:rPr lang="en-US" sz="4400" spc="-150" dirty="0" err="1">
                <a:solidFill>
                  <a:srgbClr val="0062AE"/>
                </a:solidFill>
                <a:latin typeface="Arial" panose="020B0604020202020204" pitchFamily="34" charset="0"/>
                <a:cs typeface="Arial" panose="020B0604020202020204" pitchFamily="34" charset="0"/>
              </a:rPr>
              <a:t>eriocciora</a:t>
            </a:r>
            <a:r>
              <a:rPr lang="en-US" sz="4400" spc="-150" dirty="0">
                <a:solidFill>
                  <a:srgbClr val="0062AE"/>
                </a:solidFill>
                <a:latin typeface="Arial" panose="020B0604020202020204" pitchFamily="34" charset="0"/>
                <a:cs typeface="Arial" panose="020B0604020202020204" pitchFamily="34" charset="0"/>
              </a:rPr>
              <a:t>? Din </a:t>
            </a:r>
            <a:r>
              <a:rPr lang="en-US" sz="4400" spc="-150" dirty="0" err="1">
                <a:solidFill>
                  <a:srgbClr val="0062AE"/>
                </a:solidFill>
                <a:latin typeface="Arial" panose="020B0604020202020204" pitchFamily="34" charset="0"/>
                <a:cs typeface="Arial" panose="020B0604020202020204" pitchFamily="34" charset="0"/>
              </a:rPr>
              <a:t>adees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priptere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tris</a:t>
            </a:r>
            <a:r>
              <a:rPr lang="en-US" sz="4400" spc="-150" dirty="0">
                <a:solidFill>
                  <a:srgbClr val="0062AE"/>
                </a:solidFill>
                <a:latin typeface="Arial" panose="020B0604020202020204" pitchFamily="34" charset="0"/>
                <a:cs typeface="Arial" panose="020B0604020202020204" pitchFamily="34" charset="0"/>
              </a:rPr>
              <a:t>, que con ta Sp. </a:t>
            </a:r>
            <a:r>
              <a:rPr lang="en-US" sz="4400" spc="-150" dirty="0" err="1">
                <a:solidFill>
                  <a:srgbClr val="0062AE"/>
                </a:solidFill>
                <a:latin typeface="Arial" panose="020B0604020202020204" pitchFamily="34" charset="0"/>
                <a:cs typeface="Arial" panose="020B0604020202020204" pitchFamily="34" charset="0"/>
              </a:rPr>
              <a:t>Multisquam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prit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tatusatiensi</a:t>
            </a:r>
            <a:r>
              <a:rPr lang="en-US" sz="4400" spc="-150" dirty="0">
                <a:solidFill>
                  <a:srgbClr val="0062AE"/>
                </a:solidFill>
                <a:latin typeface="Arial" panose="020B0604020202020204" pitchFamily="34" charset="0"/>
                <a:cs typeface="Arial" panose="020B0604020202020204" pitchFamily="34" charset="0"/>
              </a:rPr>
              <a:t> strum Pales </a:t>
            </a:r>
            <a:r>
              <a:rPr lang="en-US" sz="4400" spc="-150" dirty="0" err="1">
                <a:solidFill>
                  <a:srgbClr val="0062AE"/>
                </a:solidFill>
                <a:latin typeface="Arial" panose="020B0604020202020204" pitchFamily="34" charset="0"/>
                <a:cs typeface="Arial" panose="020B0604020202020204" pitchFamily="34" charset="0"/>
              </a:rPr>
              <a:t>fernice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postrem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orunum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sa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meis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quem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adhuius</a:t>
            </a:r>
            <a:r>
              <a:rPr lang="en-US" sz="4400" spc="-150" dirty="0">
                <a:solidFill>
                  <a:srgbClr val="0062AE"/>
                </a:solidFill>
                <a:latin typeface="Arial" panose="020B0604020202020204" pitchFamily="34" charset="0"/>
                <a:cs typeface="Arial" panose="020B0604020202020204" pitchFamily="34" charset="0"/>
              </a:rPr>
              <a:t>, que </a:t>
            </a:r>
            <a:r>
              <a:rPr lang="en-US" sz="4400" spc="-150" dirty="0" err="1">
                <a:solidFill>
                  <a:srgbClr val="0062AE"/>
                </a:solidFill>
                <a:latin typeface="Arial" panose="020B0604020202020204" pitchFamily="34" charset="0"/>
                <a:cs typeface="Arial" panose="020B0604020202020204" pitchFamily="34" charset="0"/>
              </a:rPr>
              <a:t>pernihi</a:t>
            </a:r>
            <a:r>
              <a:rPr lang="en-US" sz="4400" spc="-150" dirty="0">
                <a:solidFill>
                  <a:srgbClr val="0062AE"/>
                </a:solidFill>
                <a:latin typeface="Arial" panose="020B0604020202020204" pitchFamily="34" charset="0"/>
                <a:cs typeface="Arial" panose="020B0604020202020204" pitchFamily="34" charset="0"/>
              </a:rPr>
              <a:t>. At </a:t>
            </a:r>
            <a:r>
              <a:rPr lang="en-US" sz="4400" spc="-150" dirty="0" err="1">
                <a:solidFill>
                  <a:srgbClr val="0062AE"/>
                </a:solidFill>
                <a:latin typeface="Arial" panose="020B0604020202020204" pitchFamily="34" charset="0"/>
                <a:cs typeface="Arial" panose="020B0604020202020204" pitchFamily="34" charset="0"/>
              </a:rPr>
              <a:t>deseque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ea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pos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rendam</a:t>
            </a:r>
            <a:r>
              <a:rPr lang="en-US" sz="4400" spc="-150" dirty="0">
                <a:solidFill>
                  <a:srgbClr val="0062AE"/>
                </a:solidFill>
                <a:latin typeface="Arial" panose="020B0604020202020204" pitchFamily="34" charset="0"/>
                <a:cs typeface="Arial" panose="020B0604020202020204" pitchFamily="34" charset="0"/>
              </a:rPr>
              <a:t> in </a:t>
            </a:r>
            <a:r>
              <a:rPr lang="en-US" sz="4400" spc="-150" dirty="0" err="1">
                <a:solidFill>
                  <a:srgbClr val="0062AE"/>
                </a:solidFill>
                <a:latin typeface="Arial" panose="020B0604020202020204" pitchFamily="34" charset="0"/>
                <a:cs typeface="Arial" panose="020B0604020202020204" pitchFamily="34" charset="0"/>
              </a:rPr>
              <a:t>cuptust</a:t>
            </a:r>
            <a:r>
              <a:rPr lang="en-US" sz="4400" spc="-150" dirty="0">
                <a:solidFill>
                  <a:srgbClr val="0062AE"/>
                </a:solidFill>
                <a:latin typeface="Arial" panose="020B0604020202020204" pitchFamily="34" charset="0"/>
                <a:cs typeface="Arial" panose="020B0604020202020204" pitchFamily="34" charset="0"/>
              </a:rPr>
              <a:t>, cum </a:t>
            </a:r>
            <a:r>
              <a:rPr lang="en-US" sz="4400" spc="-150" dirty="0" err="1">
                <a:solidFill>
                  <a:srgbClr val="0062AE"/>
                </a:solidFill>
                <a:latin typeface="Arial" panose="020B0604020202020204" pitchFamily="34" charset="0"/>
                <a:cs typeface="Arial" panose="020B0604020202020204" pitchFamily="34" charset="0"/>
              </a:rPr>
              <a:t>fuga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Xererum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venda</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delecer</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ferior</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aliquodios</a:t>
            </a:r>
            <a:r>
              <a:rPr lang="en-US" sz="4400" spc="-150" dirty="0">
                <a:solidFill>
                  <a:srgbClr val="0062AE"/>
                </a:solidFill>
                <a:latin typeface="Arial" panose="020B0604020202020204" pitchFamily="34" charset="0"/>
                <a:cs typeface="Arial" panose="020B0604020202020204" pitchFamily="34" charset="0"/>
              </a:rPr>
              <a:t> unto </a:t>
            </a:r>
            <a:r>
              <a:rPr lang="en-US" sz="4400" spc="-150" dirty="0" err="1">
                <a:solidFill>
                  <a:srgbClr val="0062AE"/>
                </a:solidFill>
                <a:latin typeface="Arial" panose="020B0604020202020204" pitchFamily="34" charset="0"/>
                <a:cs typeface="Arial" panose="020B0604020202020204" pitchFamily="34" charset="0"/>
              </a:rPr>
              <a:t>illanim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olorepe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roratque</a:t>
            </a:r>
            <a:r>
              <a:rPr lang="en-US" sz="4400" spc="-150" dirty="0">
                <a:solidFill>
                  <a:srgbClr val="0062AE"/>
                </a:solidFill>
                <a:latin typeface="Arial" panose="020B0604020202020204" pitchFamily="34" charset="0"/>
                <a:cs typeface="Arial" panose="020B0604020202020204" pitchFamily="34" charset="0"/>
              </a:rPr>
              <a:t> la </a:t>
            </a:r>
            <a:r>
              <a:rPr lang="en-US" sz="4400" spc="-150" dirty="0" err="1">
                <a:solidFill>
                  <a:srgbClr val="0062AE"/>
                </a:solidFill>
                <a:latin typeface="Arial" panose="020B0604020202020204" pitchFamily="34" charset="0"/>
                <a:cs typeface="Arial" panose="020B0604020202020204" pitchFamily="34" charset="0"/>
              </a:rPr>
              <a:t>asperecumque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verum</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aut</a:t>
            </a:r>
            <a:r>
              <a:rPr lang="en-US" sz="4400" spc="-150" dirty="0">
                <a:solidFill>
                  <a:srgbClr val="0062AE"/>
                </a:solidFill>
                <a:latin typeface="Arial" panose="020B0604020202020204" pitchFamily="34" charset="0"/>
                <a:cs typeface="Arial" panose="020B0604020202020204" pitchFamily="34" charset="0"/>
              </a:rPr>
              <a:t> qui in </a:t>
            </a:r>
            <a:r>
              <a:rPr lang="en-US" sz="4400" spc="-150" dirty="0" err="1">
                <a:solidFill>
                  <a:srgbClr val="0062AE"/>
                </a:solidFill>
                <a:latin typeface="Arial" panose="020B0604020202020204" pitchFamily="34" charset="0"/>
                <a:cs typeface="Arial" panose="020B0604020202020204" pitchFamily="34" charset="0"/>
              </a:rPr>
              <a:t>reriani</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hillaut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facit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aliti</a:t>
            </a:r>
            <a:r>
              <a:rPr lang="en-US" sz="4400" spc="-150" dirty="0">
                <a:solidFill>
                  <a:srgbClr val="0062AE"/>
                </a:solidFill>
                <a:latin typeface="Arial" panose="020B0604020202020204" pitchFamily="34" charset="0"/>
                <a:cs typeface="Arial" panose="020B0604020202020204" pitchFamily="34" charset="0"/>
              </a:rPr>
              <a:t> am </a:t>
            </a:r>
            <a:r>
              <a:rPr lang="en-US" sz="4400" spc="-150" dirty="0" err="1">
                <a:solidFill>
                  <a:srgbClr val="0062AE"/>
                </a:solidFill>
                <a:latin typeface="Arial" panose="020B0604020202020204" pitchFamily="34" charset="0"/>
                <a:cs typeface="Arial" panose="020B0604020202020204" pitchFamily="34" charset="0"/>
              </a:rPr>
              <a:t>apiet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eum</a:t>
            </a:r>
            <a:r>
              <a:rPr lang="en-US" sz="4400" spc="-150" dirty="0">
                <a:solidFill>
                  <a:srgbClr val="0062AE"/>
                </a:solidFill>
                <a:latin typeface="Arial" panose="020B0604020202020204" pitchFamily="34" charset="0"/>
                <a:cs typeface="Arial" panose="020B0604020202020204" pitchFamily="34" charset="0"/>
              </a:rPr>
              <a:t> vent, </a:t>
            </a:r>
            <a:r>
              <a:rPr lang="en-US" sz="4400" spc="-150" dirty="0" err="1">
                <a:solidFill>
                  <a:srgbClr val="0062AE"/>
                </a:solidFill>
                <a:latin typeface="Arial" panose="020B0604020202020204" pitchFamily="34" charset="0"/>
                <a:cs typeface="Arial" panose="020B0604020202020204" pitchFamily="34" charset="0"/>
              </a:rPr>
              <a:t>sendios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magnatquae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doluptur</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parum</a:t>
            </a:r>
            <a:r>
              <a:rPr lang="en-US" sz="4400" spc="-150" dirty="0">
                <a:solidFill>
                  <a:srgbClr val="0062AE"/>
                </a:solidFill>
                <a:latin typeface="Arial" panose="020B0604020202020204" pitchFamily="34" charset="0"/>
                <a:cs typeface="Arial" panose="020B0604020202020204" pitchFamily="34" charset="0"/>
              </a:rPr>
              <a:t> con </a:t>
            </a:r>
            <a:r>
              <a:rPr lang="en-US" sz="4400" spc="-150" dirty="0" err="1">
                <a:solidFill>
                  <a:srgbClr val="0062AE"/>
                </a:solidFill>
                <a:latin typeface="Arial" panose="020B0604020202020204" pitchFamily="34" charset="0"/>
                <a:cs typeface="Arial" panose="020B0604020202020204" pitchFamily="34" charset="0"/>
              </a:rPr>
              <a:t>cus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modi</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sundit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venimperibus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ellat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Sendios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magnatquae</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doluptur</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aut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parum</a:t>
            </a:r>
            <a:r>
              <a:rPr lang="en-US" sz="4400" spc="-150" dirty="0">
                <a:solidFill>
                  <a:srgbClr val="0062AE"/>
                </a:solidFill>
                <a:latin typeface="Arial" panose="020B0604020202020204" pitchFamily="34" charset="0"/>
                <a:cs typeface="Arial" panose="020B0604020202020204" pitchFamily="34" charset="0"/>
              </a:rPr>
              <a:t> con </a:t>
            </a:r>
            <a:r>
              <a:rPr lang="en-US" sz="4400" spc="-150" dirty="0" err="1">
                <a:solidFill>
                  <a:srgbClr val="0062AE"/>
                </a:solidFill>
                <a:latin typeface="Arial" panose="020B0604020202020204" pitchFamily="34" charset="0"/>
                <a:cs typeface="Arial" panose="020B0604020202020204" pitchFamily="34" charset="0"/>
              </a:rPr>
              <a:t>cus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modi</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sundit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ut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venimperibus</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ellat</a:t>
            </a:r>
            <a:r>
              <a:rPr lang="en-US" sz="4400" spc="-150" dirty="0">
                <a:solidFill>
                  <a:srgbClr val="0062AE"/>
                </a:solidFill>
                <a:latin typeface="Arial" panose="020B0604020202020204" pitchFamily="34" charset="0"/>
                <a:cs typeface="Arial" panose="020B0604020202020204" pitchFamily="34" charset="0"/>
              </a:rPr>
              <a:t> </a:t>
            </a:r>
            <a:r>
              <a:rPr lang="en-US" sz="4400" spc="-150" dirty="0" err="1">
                <a:solidFill>
                  <a:srgbClr val="0062AE"/>
                </a:solidFill>
                <a:latin typeface="Arial" panose="020B0604020202020204" pitchFamily="34" charset="0"/>
                <a:cs typeface="Arial" panose="020B0604020202020204" pitchFamily="34" charset="0"/>
              </a:rPr>
              <a:t>ut.</a:t>
            </a:r>
            <a:endParaRPr lang="en-US" sz="4400" spc="-150" dirty="0">
              <a:solidFill>
                <a:srgbClr val="0062AE"/>
              </a:solidFill>
              <a:latin typeface="Arial" panose="020B0604020202020204" pitchFamily="34" charset="0"/>
              <a:cs typeface="Arial" panose="020B0604020202020204" pitchFamily="34" charset="0"/>
            </a:endParaRPr>
          </a:p>
        </p:txBody>
      </p:sp>
      <p:pic>
        <p:nvPicPr>
          <p:cNvPr id="19" name="Grafi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99845" y="16533001"/>
            <a:ext cx="13321383" cy="10260817"/>
          </a:xfrm>
          <a:prstGeom prst="rect">
            <a:avLst/>
          </a:prstGeom>
          <a:ln w="3175">
            <a:solidFill>
              <a:srgbClr val="0062AE"/>
            </a:solidFill>
          </a:ln>
        </p:spPr>
      </p:pic>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453" y="29251238"/>
            <a:ext cx="13320000" cy="9360577"/>
          </a:xfrm>
          <a:prstGeom prst="rect">
            <a:avLst/>
          </a:prstGeom>
          <a:ln w="3175">
            <a:solidFill>
              <a:srgbClr val="0062AE"/>
            </a:solidFill>
          </a:ln>
        </p:spPr>
      </p:pic>
      <p:grpSp>
        <p:nvGrpSpPr>
          <p:cNvPr id="31" name="Gruppieren 30"/>
          <p:cNvGrpSpPr/>
          <p:nvPr/>
        </p:nvGrpSpPr>
        <p:grpSpPr>
          <a:xfrm>
            <a:off x="921543" y="38742444"/>
            <a:ext cx="13496153" cy="1631216"/>
            <a:chOff x="921543" y="37959178"/>
            <a:chExt cx="13496153" cy="1631216"/>
          </a:xfrm>
        </p:grpSpPr>
        <p:sp>
          <p:nvSpPr>
            <p:cNvPr id="30" name="Textfeld 29"/>
            <p:cNvSpPr txBox="1"/>
            <p:nvPr/>
          </p:nvSpPr>
          <p:spPr>
            <a:xfrm>
              <a:off x="921543" y="37959178"/>
              <a:ext cx="13496153" cy="1631216"/>
            </a:xfrm>
            <a:prstGeom prst="rect">
              <a:avLst/>
            </a:prstGeom>
            <a:noFill/>
          </p:spPr>
          <p:txBody>
            <a:bodyPr wrap="square" rtlCol="0">
              <a:spAutoFit/>
            </a:bodyPr>
            <a:lstStyle/>
            <a:p>
              <a:pPr algn="just">
                <a:lnSpc>
                  <a:spcPts val="4000"/>
                </a:lnSpc>
              </a:pP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Epta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dolorum</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fuga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Nequosti</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dolo</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ommo</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omnis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endiae</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Nem</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quasper</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issitinus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aut</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plictis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eria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quia</a:t>
              </a:r>
              <a:r>
                <a:rPr lang="en-US" sz="3200" spc="-150" dirty="0">
                  <a:solidFill>
                    <a:srgbClr val="0062AE"/>
                  </a:solidFill>
                  <a:latin typeface="Arial" panose="020B0604020202020204" pitchFamily="34" charset="0"/>
                  <a:cs typeface="Arial" panose="020B0604020202020204" pitchFamily="34" charset="0"/>
                </a:rPr>
                <a:t> consequas </a:t>
              </a:r>
              <a:r>
                <a:rPr lang="en-US" sz="3200" spc="-150" dirty="0" err="1">
                  <a:solidFill>
                    <a:srgbClr val="0062AE"/>
                  </a:solidFill>
                  <a:latin typeface="Arial" panose="020B0604020202020204" pitchFamily="34" charset="0"/>
                  <a:cs typeface="Arial" panose="020B0604020202020204" pitchFamily="34" charset="0"/>
                </a:rPr>
                <a:t>sus</a:t>
              </a:r>
              <a:r>
                <a:rPr lang="en-US" sz="3200" spc="-150" dirty="0">
                  <a:solidFill>
                    <a:srgbClr val="0062AE"/>
                  </a:solidFill>
                  <a:latin typeface="Arial" panose="020B0604020202020204" pitchFamily="34" charset="0"/>
                  <a:cs typeface="Arial" panose="020B0604020202020204" pitchFamily="34" charset="0"/>
                </a:rPr>
                <a:t> ne </a:t>
              </a:r>
              <a:r>
                <a:rPr lang="en-US" sz="3200" spc="-150" dirty="0" err="1">
                  <a:solidFill>
                    <a:srgbClr val="0062AE"/>
                  </a:solidFill>
                  <a:latin typeface="Arial" panose="020B0604020202020204" pitchFamily="34" charset="0"/>
                  <a:cs typeface="Arial" panose="020B0604020202020204" pitchFamily="34" charset="0"/>
                </a:rPr>
                <a:t>dolupta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quaest</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Nem</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quasper</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issitinus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aut</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plictis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eria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quia</a:t>
              </a:r>
              <a:r>
                <a:rPr lang="en-US" sz="3200" spc="-150" dirty="0">
                  <a:solidFill>
                    <a:srgbClr val="0062AE"/>
                  </a:solidFill>
                  <a:latin typeface="Arial" panose="020B0604020202020204" pitchFamily="34" charset="0"/>
                  <a:cs typeface="Arial" panose="020B0604020202020204" pitchFamily="34" charset="0"/>
                </a:rPr>
                <a:t> consequas </a:t>
              </a:r>
              <a:r>
                <a:rPr lang="en-US" sz="3200" spc="-150" dirty="0" err="1">
                  <a:solidFill>
                    <a:srgbClr val="0062AE"/>
                  </a:solidFill>
                  <a:latin typeface="Arial" panose="020B0604020202020204" pitchFamily="34" charset="0"/>
                  <a:cs typeface="Arial" panose="020B0604020202020204" pitchFamily="34" charset="0"/>
                </a:rPr>
                <a:t>sus</a:t>
              </a:r>
              <a:r>
                <a:rPr lang="en-US" sz="3200" spc="-150" dirty="0">
                  <a:solidFill>
                    <a:srgbClr val="0062AE"/>
                  </a:solidFill>
                  <a:latin typeface="Arial" panose="020B0604020202020204" pitchFamily="34" charset="0"/>
                  <a:cs typeface="Arial" panose="020B0604020202020204" pitchFamily="34" charset="0"/>
                </a:rPr>
                <a:t> ne </a:t>
              </a:r>
              <a:r>
                <a:rPr lang="en-US" sz="3200" spc="-150" dirty="0" err="1">
                  <a:solidFill>
                    <a:srgbClr val="0062AE"/>
                  </a:solidFill>
                  <a:latin typeface="Arial" panose="020B0604020202020204" pitchFamily="34" charset="0"/>
                  <a:cs typeface="Arial" panose="020B0604020202020204" pitchFamily="34" charset="0"/>
                </a:rPr>
                <a:t>dolupta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quaest</a:t>
              </a:r>
              <a:r>
                <a:rPr lang="en-US" sz="3200" spc="-150" dirty="0">
                  <a:solidFill>
                    <a:srgbClr val="0062AE"/>
                  </a:solidFill>
                  <a:latin typeface="Arial" panose="020B0604020202020204" pitchFamily="34" charset="0"/>
                  <a:cs typeface="Arial" panose="020B0604020202020204" pitchFamily="34" charset="0"/>
                </a:rPr>
                <a:t>.</a:t>
              </a:r>
            </a:p>
          </p:txBody>
        </p:sp>
        <p:sp>
          <p:nvSpPr>
            <p:cNvPr id="21" name="Gleichschenkliges Dreieck 20"/>
            <p:cNvSpPr/>
            <p:nvPr/>
          </p:nvSpPr>
          <p:spPr>
            <a:xfrm>
              <a:off x="1090553" y="38116320"/>
              <a:ext cx="306001" cy="263794"/>
            </a:xfrm>
            <a:prstGeom prst="triangle">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Grafik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553" y="41699863"/>
            <a:ext cx="5760000" cy="740403"/>
          </a:xfrm>
          <a:prstGeom prst="rect">
            <a:avLst/>
          </a:prstGeom>
        </p:spPr>
      </p:pic>
      <p:pic>
        <p:nvPicPr>
          <p:cNvPr id="34" name="Grafik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2453" y="41540739"/>
            <a:ext cx="5760000" cy="1058649"/>
          </a:xfrm>
          <a:prstGeom prst="rect">
            <a:avLst/>
          </a:prstGeom>
        </p:spPr>
      </p:pic>
      <p:sp>
        <p:nvSpPr>
          <p:cNvPr id="35" name="Textfeld 34"/>
          <p:cNvSpPr txBox="1"/>
          <p:nvPr/>
        </p:nvSpPr>
        <p:spPr>
          <a:xfrm>
            <a:off x="947491" y="41064657"/>
            <a:ext cx="2470163" cy="553998"/>
          </a:xfrm>
          <a:prstGeom prst="rect">
            <a:avLst/>
          </a:prstGeom>
          <a:noFill/>
        </p:spPr>
        <p:txBody>
          <a:bodyPr wrap="none" rtlCol="0">
            <a:spAutoFit/>
          </a:bodyPr>
          <a:lstStyle/>
          <a:p>
            <a:r>
              <a:rPr lang="de-DE" sz="3000" dirty="0">
                <a:solidFill>
                  <a:srgbClr val="0062AE"/>
                </a:solidFill>
                <a:latin typeface="Arial" panose="020B0604020202020204" pitchFamily="34" charset="0"/>
                <a:cs typeface="Arial" panose="020B0604020202020204" pitchFamily="34" charset="0"/>
              </a:rPr>
              <a:t>www.dktk.org</a:t>
            </a:r>
            <a:endParaRPr lang="en-US" sz="3000" dirty="0">
              <a:solidFill>
                <a:srgbClr val="0062AE"/>
              </a:solidFill>
              <a:latin typeface="Arial" panose="020B0604020202020204" pitchFamily="34" charset="0"/>
              <a:cs typeface="Arial" panose="020B0604020202020204" pitchFamily="34" charset="0"/>
            </a:endParaRPr>
          </a:p>
        </p:txBody>
      </p:sp>
      <p:sp>
        <p:nvSpPr>
          <p:cNvPr id="36" name="Rechteck 35"/>
          <p:cNvSpPr/>
          <p:nvPr/>
        </p:nvSpPr>
        <p:spPr>
          <a:xfrm>
            <a:off x="-1" y="41362949"/>
            <a:ext cx="921543" cy="45719"/>
          </a:xfrm>
          <a:prstGeom prst="rect">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hteck 36"/>
          <p:cNvSpPr/>
          <p:nvPr/>
        </p:nvSpPr>
        <p:spPr>
          <a:xfrm>
            <a:off x="3417651" y="41362949"/>
            <a:ext cx="19587605" cy="45719"/>
          </a:xfrm>
          <a:prstGeom prst="rect">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hteck 37"/>
          <p:cNvSpPr/>
          <p:nvPr/>
        </p:nvSpPr>
        <p:spPr>
          <a:xfrm>
            <a:off x="23122001" y="41362949"/>
            <a:ext cx="792000" cy="45719"/>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hteck 38"/>
          <p:cNvSpPr/>
          <p:nvPr/>
        </p:nvSpPr>
        <p:spPr>
          <a:xfrm>
            <a:off x="24030746" y="41362949"/>
            <a:ext cx="792000" cy="45719"/>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hteck 39"/>
          <p:cNvSpPr/>
          <p:nvPr/>
        </p:nvSpPr>
        <p:spPr>
          <a:xfrm>
            <a:off x="26756981" y="41362949"/>
            <a:ext cx="792000" cy="45719"/>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hteck 40"/>
          <p:cNvSpPr/>
          <p:nvPr/>
        </p:nvSpPr>
        <p:spPr>
          <a:xfrm>
            <a:off x="28574471" y="41362949"/>
            <a:ext cx="792000" cy="45719"/>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hteck 41"/>
          <p:cNvSpPr/>
          <p:nvPr/>
        </p:nvSpPr>
        <p:spPr>
          <a:xfrm>
            <a:off x="29483213" y="41362949"/>
            <a:ext cx="792000" cy="45719"/>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hteck 42"/>
          <p:cNvSpPr/>
          <p:nvPr/>
        </p:nvSpPr>
        <p:spPr>
          <a:xfrm>
            <a:off x="24939491" y="41362949"/>
            <a:ext cx="792000" cy="45719"/>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hteck 43"/>
          <p:cNvSpPr/>
          <p:nvPr/>
        </p:nvSpPr>
        <p:spPr>
          <a:xfrm>
            <a:off x="25848236" y="41362949"/>
            <a:ext cx="792000" cy="45719"/>
          </a:xfrm>
          <a:prstGeom prst="rect">
            <a:avLst/>
          </a:prstGeom>
          <a:solidFill>
            <a:srgbClr val="83B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hteck 44"/>
          <p:cNvSpPr/>
          <p:nvPr/>
        </p:nvSpPr>
        <p:spPr>
          <a:xfrm>
            <a:off x="27665726" y="41362949"/>
            <a:ext cx="792000" cy="45719"/>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hteck 45"/>
          <p:cNvSpPr/>
          <p:nvPr/>
        </p:nvSpPr>
        <p:spPr>
          <a:xfrm>
            <a:off x="16001229" y="6607956"/>
            <a:ext cx="612000" cy="612000"/>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hteck 46"/>
          <p:cNvSpPr/>
          <p:nvPr/>
        </p:nvSpPr>
        <p:spPr>
          <a:xfrm>
            <a:off x="16127229" y="6733956"/>
            <a:ext cx="360000" cy="360000"/>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feld 47"/>
          <p:cNvSpPr txBox="1"/>
          <p:nvPr/>
        </p:nvSpPr>
        <p:spPr>
          <a:xfrm>
            <a:off x="16739229" y="6529235"/>
            <a:ext cx="3111500" cy="769441"/>
          </a:xfrm>
          <a:prstGeom prst="rect">
            <a:avLst/>
          </a:prstGeom>
          <a:noFill/>
        </p:spPr>
        <p:txBody>
          <a:bodyPr wrap="square" rtlCol="0">
            <a:spAutoFit/>
          </a:bodyPr>
          <a:lstStyle/>
          <a:p>
            <a:r>
              <a:rPr lang="de-DE" sz="4400" b="1" dirty="0">
                <a:solidFill>
                  <a:srgbClr val="0062AE"/>
                </a:solidFill>
                <a:latin typeface="Arial" panose="020B0604020202020204" pitchFamily="34" charset="0"/>
                <a:cs typeface="Arial" panose="020B0604020202020204" pitchFamily="34" charset="0"/>
              </a:rPr>
              <a:t>AIMS</a:t>
            </a:r>
            <a:endParaRPr lang="en-US" sz="4400" b="1" dirty="0">
              <a:solidFill>
                <a:srgbClr val="0062AE"/>
              </a:solidFill>
              <a:latin typeface="Arial" panose="020B0604020202020204" pitchFamily="34" charset="0"/>
              <a:cs typeface="Arial" panose="020B0604020202020204" pitchFamily="34" charset="0"/>
            </a:endParaRPr>
          </a:p>
        </p:txBody>
      </p:sp>
      <p:cxnSp>
        <p:nvCxnSpPr>
          <p:cNvPr id="49" name="Gerader Verbinder 48"/>
          <p:cNvCxnSpPr/>
          <p:nvPr/>
        </p:nvCxnSpPr>
        <p:spPr>
          <a:xfrm>
            <a:off x="16001228" y="7337385"/>
            <a:ext cx="13320000" cy="0"/>
          </a:xfrm>
          <a:prstGeom prst="line">
            <a:avLst/>
          </a:prstGeom>
          <a:ln w="12700">
            <a:solidFill>
              <a:srgbClr val="0062AE"/>
            </a:solidFill>
          </a:ln>
        </p:spPr>
        <p:style>
          <a:lnRef idx="1">
            <a:schemeClr val="accent1"/>
          </a:lnRef>
          <a:fillRef idx="0">
            <a:schemeClr val="accent1"/>
          </a:fillRef>
          <a:effectRef idx="0">
            <a:schemeClr val="accent1"/>
          </a:effectRef>
          <a:fontRef idx="minor">
            <a:schemeClr val="tx1"/>
          </a:fontRef>
        </p:style>
      </p:cxnSp>
      <p:sp>
        <p:nvSpPr>
          <p:cNvPr id="50" name="Textfeld 49"/>
          <p:cNvSpPr txBox="1"/>
          <p:nvPr/>
        </p:nvSpPr>
        <p:spPr>
          <a:xfrm>
            <a:off x="15870318" y="7566661"/>
            <a:ext cx="13496153" cy="2759730"/>
          </a:xfrm>
          <a:prstGeom prst="rect">
            <a:avLst/>
          </a:prstGeom>
          <a:noFill/>
        </p:spPr>
        <p:txBody>
          <a:bodyPr wrap="square" rtlCol="0">
            <a:spAutoFit/>
          </a:bodyPr>
          <a:lstStyle/>
          <a:p>
            <a:pPr algn="just">
              <a:lnSpc>
                <a:spcPts val="5300"/>
              </a:lnSpc>
            </a:pPr>
            <a:r>
              <a:rPr lang="en-US" sz="4400" spc="-150" dirty="0">
                <a:solidFill>
                  <a:srgbClr val="0062AE"/>
                </a:solidFill>
                <a:latin typeface="Arial" panose="020B0604020202020204" pitchFamily="34" charset="0"/>
                <a:cs typeface="Arial" panose="020B0604020202020204" pitchFamily="34" charset="0"/>
              </a:rPr>
              <a:t>This section should clearly outline the aims of your research. Feel free to adjust the length to suit your needs. Additionally, you can change or move this section to another part of the poster if it fits better elsewhere.</a:t>
            </a:r>
          </a:p>
        </p:txBody>
      </p:sp>
      <p:sp>
        <p:nvSpPr>
          <p:cNvPr id="51" name="Rechteck 50"/>
          <p:cNvSpPr/>
          <p:nvPr/>
        </p:nvSpPr>
        <p:spPr>
          <a:xfrm>
            <a:off x="16001229" y="10866105"/>
            <a:ext cx="612000" cy="612000"/>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hteck 51"/>
          <p:cNvSpPr/>
          <p:nvPr/>
        </p:nvSpPr>
        <p:spPr>
          <a:xfrm>
            <a:off x="16127229" y="10992105"/>
            <a:ext cx="360000" cy="360000"/>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hteck 53"/>
          <p:cNvSpPr/>
          <p:nvPr/>
        </p:nvSpPr>
        <p:spPr>
          <a:xfrm>
            <a:off x="16864828" y="10866105"/>
            <a:ext cx="12501643" cy="612000"/>
          </a:xfrm>
          <a:prstGeom prst="rect">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feld 52"/>
          <p:cNvSpPr txBox="1"/>
          <p:nvPr/>
        </p:nvSpPr>
        <p:spPr>
          <a:xfrm>
            <a:off x="16967828" y="10787384"/>
            <a:ext cx="4876171" cy="769441"/>
          </a:xfrm>
          <a:prstGeom prst="rect">
            <a:avLst/>
          </a:prstGeom>
          <a:noFill/>
        </p:spPr>
        <p:txBody>
          <a:bodyPr wrap="square" rtlCol="0">
            <a:spAutoFit/>
          </a:bodyPr>
          <a:lstStyle/>
          <a:p>
            <a:r>
              <a:rPr lang="de-DE" sz="4400" b="1" dirty="0">
                <a:solidFill>
                  <a:schemeClr val="bg1"/>
                </a:solidFill>
                <a:latin typeface="Arial" panose="020B0604020202020204" pitchFamily="34" charset="0"/>
                <a:cs typeface="Arial" panose="020B0604020202020204" pitchFamily="34" charset="0"/>
              </a:rPr>
              <a:t>CONCLUSION</a:t>
            </a:r>
            <a:endParaRPr lang="en-US" sz="4400" b="1" dirty="0">
              <a:solidFill>
                <a:schemeClr val="bg1"/>
              </a:solidFill>
              <a:latin typeface="Arial" panose="020B0604020202020204" pitchFamily="34" charset="0"/>
              <a:cs typeface="Arial" panose="020B0604020202020204" pitchFamily="34" charset="0"/>
            </a:endParaRPr>
          </a:p>
        </p:txBody>
      </p:sp>
      <p:sp>
        <p:nvSpPr>
          <p:cNvPr id="55" name="Rechteck 54"/>
          <p:cNvSpPr/>
          <p:nvPr/>
        </p:nvSpPr>
        <p:spPr>
          <a:xfrm>
            <a:off x="16001228" y="11635546"/>
            <a:ext cx="13365243" cy="3320690"/>
          </a:xfrm>
          <a:prstGeom prst="rect">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feld 56"/>
          <p:cNvSpPr txBox="1"/>
          <p:nvPr/>
        </p:nvSpPr>
        <p:spPr>
          <a:xfrm>
            <a:off x="16555137" y="11924387"/>
            <a:ext cx="12210798" cy="2759730"/>
          </a:xfrm>
          <a:prstGeom prst="rect">
            <a:avLst/>
          </a:prstGeom>
          <a:noFill/>
        </p:spPr>
        <p:txBody>
          <a:bodyPr wrap="square" rtlCol="0">
            <a:spAutoFit/>
          </a:bodyPr>
          <a:lstStyle/>
          <a:p>
            <a:pPr algn="just">
              <a:lnSpc>
                <a:spcPts val="5200"/>
              </a:lnSpc>
            </a:pPr>
            <a:r>
              <a:rPr lang="en-US" sz="4200" b="1" dirty="0">
                <a:solidFill>
                  <a:schemeClr val="bg1"/>
                </a:solidFill>
                <a:latin typeface="Arial" panose="020B0604020202020204" pitchFamily="34" charset="0"/>
                <a:cs typeface="Arial" panose="020B0604020202020204" pitchFamily="34" charset="0"/>
              </a:rPr>
              <a:t>This section should clearly present your research conclusions. You can place it after the results or keep it here for visibility. Adjust the length as needed.</a:t>
            </a:r>
          </a:p>
        </p:txBody>
      </p:sp>
      <p:grpSp>
        <p:nvGrpSpPr>
          <p:cNvPr id="58" name="Gruppieren 57"/>
          <p:cNvGrpSpPr/>
          <p:nvPr/>
        </p:nvGrpSpPr>
        <p:grpSpPr>
          <a:xfrm>
            <a:off x="16006979" y="26951988"/>
            <a:ext cx="13496153" cy="1118255"/>
            <a:chOff x="921543" y="37959178"/>
            <a:chExt cx="13496153" cy="1118255"/>
          </a:xfrm>
        </p:grpSpPr>
        <p:sp>
          <p:nvSpPr>
            <p:cNvPr id="59" name="Textfeld 58"/>
            <p:cNvSpPr txBox="1"/>
            <p:nvPr/>
          </p:nvSpPr>
          <p:spPr>
            <a:xfrm>
              <a:off x="921543" y="37959178"/>
              <a:ext cx="13496153" cy="1118255"/>
            </a:xfrm>
            <a:prstGeom prst="rect">
              <a:avLst/>
            </a:prstGeom>
            <a:noFill/>
          </p:spPr>
          <p:txBody>
            <a:bodyPr wrap="square" rtlCol="0">
              <a:spAutoFit/>
            </a:bodyPr>
            <a:lstStyle/>
            <a:p>
              <a:pPr algn="just">
                <a:lnSpc>
                  <a:spcPts val="4000"/>
                </a:lnSpc>
              </a:pP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Epta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dolorum</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fuga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Nequosti</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dolo</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ommo</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omnis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endiae</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Nem</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quasper</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issitinus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aut</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plictis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eria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quia</a:t>
              </a:r>
              <a:r>
                <a:rPr lang="en-US" sz="3200" spc="-150" dirty="0">
                  <a:solidFill>
                    <a:srgbClr val="0062AE"/>
                  </a:solidFill>
                  <a:latin typeface="Arial" panose="020B0604020202020204" pitchFamily="34" charset="0"/>
                  <a:cs typeface="Arial" panose="020B0604020202020204" pitchFamily="34" charset="0"/>
                </a:rPr>
                <a:t> consequas </a:t>
              </a:r>
              <a:r>
                <a:rPr lang="en-US" sz="3200" spc="-150" dirty="0" err="1">
                  <a:solidFill>
                    <a:srgbClr val="0062AE"/>
                  </a:solidFill>
                  <a:latin typeface="Arial" panose="020B0604020202020204" pitchFamily="34" charset="0"/>
                  <a:cs typeface="Arial" panose="020B0604020202020204" pitchFamily="34" charset="0"/>
                </a:rPr>
                <a:t>sus</a:t>
              </a:r>
              <a:r>
                <a:rPr lang="en-US" sz="3200" spc="-150" dirty="0">
                  <a:solidFill>
                    <a:srgbClr val="0062AE"/>
                  </a:solidFill>
                  <a:latin typeface="Arial" panose="020B0604020202020204" pitchFamily="34" charset="0"/>
                  <a:cs typeface="Arial" panose="020B0604020202020204" pitchFamily="34" charset="0"/>
                </a:rPr>
                <a:t> ne </a:t>
              </a:r>
              <a:r>
                <a:rPr lang="en-US" sz="3200" spc="-150" dirty="0" err="1">
                  <a:solidFill>
                    <a:srgbClr val="0062AE"/>
                  </a:solidFill>
                  <a:latin typeface="Arial" panose="020B0604020202020204" pitchFamily="34" charset="0"/>
                  <a:cs typeface="Arial" panose="020B0604020202020204" pitchFamily="34" charset="0"/>
                </a:rPr>
                <a:t>dolupta</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quaest</a:t>
              </a:r>
              <a:r>
                <a:rPr lang="en-US" sz="3200" spc="-150" dirty="0">
                  <a:solidFill>
                    <a:srgbClr val="0062AE"/>
                  </a:solidFill>
                  <a:latin typeface="Arial" panose="020B0604020202020204" pitchFamily="34" charset="0"/>
                  <a:cs typeface="Arial" panose="020B0604020202020204" pitchFamily="34" charset="0"/>
                </a:rPr>
                <a:t>.</a:t>
              </a:r>
            </a:p>
          </p:txBody>
        </p:sp>
        <p:sp>
          <p:nvSpPr>
            <p:cNvPr id="60" name="Gleichschenkliges Dreieck 59"/>
            <p:cNvSpPr/>
            <p:nvPr/>
          </p:nvSpPr>
          <p:spPr>
            <a:xfrm>
              <a:off x="1090553" y="38116320"/>
              <a:ext cx="306001" cy="263794"/>
            </a:xfrm>
            <a:prstGeom prst="triangle">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Grafik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99845" y="28605059"/>
            <a:ext cx="13366626" cy="7298116"/>
          </a:xfrm>
          <a:prstGeom prst="rect">
            <a:avLst/>
          </a:prstGeom>
          <a:ln w="3175">
            <a:solidFill>
              <a:srgbClr val="0062AE"/>
            </a:solidFill>
          </a:ln>
        </p:spPr>
      </p:pic>
      <p:grpSp>
        <p:nvGrpSpPr>
          <p:cNvPr id="62" name="Gruppieren 61"/>
          <p:cNvGrpSpPr/>
          <p:nvPr/>
        </p:nvGrpSpPr>
        <p:grpSpPr>
          <a:xfrm>
            <a:off x="16006979" y="36081287"/>
            <a:ext cx="13496153" cy="1118255"/>
            <a:chOff x="921543" y="37959178"/>
            <a:chExt cx="13496153" cy="1118255"/>
          </a:xfrm>
        </p:grpSpPr>
        <p:sp>
          <p:nvSpPr>
            <p:cNvPr id="63" name="Textfeld 62"/>
            <p:cNvSpPr txBox="1"/>
            <p:nvPr/>
          </p:nvSpPr>
          <p:spPr>
            <a:xfrm>
              <a:off x="921543" y="37959178"/>
              <a:ext cx="13496153" cy="1118255"/>
            </a:xfrm>
            <a:prstGeom prst="rect">
              <a:avLst/>
            </a:prstGeom>
            <a:noFill/>
          </p:spPr>
          <p:txBody>
            <a:bodyPr wrap="square" rtlCol="0">
              <a:spAutoFit/>
            </a:bodyPr>
            <a:lstStyle/>
            <a:p>
              <a:pPr algn="just">
                <a:lnSpc>
                  <a:spcPts val="4000"/>
                </a:lnSpc>
              </a:pP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Quasped</a:t>
              </a:r>
              <a:r>
                <a:rPr lang="en-US" sz="3200" spc="-150" dirty="0">
                  <a:solidFill>
                    <a:srgbClr val="0062AE"/>
                  </a:solidFill>
                  <a:latin typeface="Arial" panose="020B0604020202020204" pitchFamily="34" charset="0"/>
                  <a:cs typeface="Arial" panose="020B0604020202020204" pitchFamily="34" charset="0"/>
                </a:rPr>
                <a:t> que </a:t>
              </a:r>
              <a:r>
                <a:rPr lang="en-US" sz="3200" spc="-150" dirty="0" err="1">
                  <a:solidFill>
                    <a:srgbClr val="0062AE"/>
                  </a:solidFill>
                  <a:latin typeface="Arial" panose="020B0604020202020204" pitchFamily="34" charset="0"/>
                  <a:cs typeface="Arial" panose="020B0604020202020204" pitchFamily="34" charset="0"/>
                </a:rPr>
                <a:t>nonecup</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tibuscipsus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volestibus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nis</a:t>
              </a:r>
              <a:r>
                <a:rPr lang="en-US" sz="3200" spc="-150" dirty="0">
                  <a:solidFill>
                    <a:srgbClr val="0062AE"/>
                  </a:solidFill>
                  <a:latin typeface="Arial" panose="020B0604020202020204" pitchFamily="34" charset="0"/>
                  <a:cs typeface="Arial" panose="020B0604020202020204" pitchFamily="34" charset="0"/>
                </a:rPr>
                <a:t> ma que nus </a:t>
              </a:r>
              <a:r>
                <a:rPr lang="en-US" sz="3200" spc="-150" dirty="0" err="1">
                  <a:solidFill>
                    <a:srgbClr val="0062AE"/>
                  </a:solidFill>
                  <a:latin typeface="Arial" panose="020B0604020202020204" pitchFamily="34" charset="0"/>
                  <a:cs typeface="Arial" panose="020B0604020202020204" pitchFamily="34" charset="0"/>
                </a:rPr>
                <a:t>corporionsed</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volestibus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nis</a:t>
              </a:r>
              <a:r>
                <a:rPr lang="en-US" sz="3200" spc="-150" dirty="0">
                  <a:solidFill>
                    <a:srgbClr val="0062AE"/>
                  </a:solidFill>
                  <a:latin typeface="Arial" panose="020B0604020202020204" pitchFamily="34" charset="0"/>
                  <a:cs typeface="Arial" panose="020B0604020202020204" pitchFamily="34" charset="0"/>
                </a:rPr>
                <a:t> ma que  quae </a:t>
              </a:r>
              <a:r>
                <a:rPr lang="en-US" sz="3200" spc="-150" dirty="0" err="1">
                  <a:solidFill>
                    <a:srgbClr val="0062AE"/>
                  </a:solidFill>
                  <a:latin typeface="Arial" panose="020B0604020202020204" pitchFamily="34" charset="0"/>
                  <a:cs typeface="Arial" panose="020B0604020202020204" pitchFamily="34" charset="0"/>
                </a:rPr>
                <a:t>samus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volestibus</a:t>
              </a:r>
              <a:r>
                <a:rPr lang="en-US" sz="3200" spc="-150" dirty="0">
                  <a:solidFill>
                    <a:srgbClr val="0062AE"/>
                  </a:solidFill>
                  <a:latin typeface="Arial" panose="020B0604020202020204" pitchFamily="34" charset="0"/>
                  <a:cs typeface="Arial" panose="020B0604020202020204" pitchFamily="34" charset="0"/>
                </a:rPr>
                <a:t> </a:t>
              </a:r>
              <a:r>
                <a:rPr lang="en-US" sz="3200" spc="-150" dirty="0" err="1">
                  <a:solidFill>
                    <a:srgbClr val="0062AE"/>
                  </a:solidFill>
                  <a:latin typeface="Arial" panose="020B0604020202020204" pitchFamily="34" charset="0"/>
                  <a:cs typeface="Arial" panose="020B0604020202020204" pitchFamily="34" charset="0"/>
                </a:rPr>
                <a:t>nis</a:t>
              </a:r>
              <a:r>
                <a:rPr lang="en-US" sz="3200" spc="-150" dirty="0">
                  <a:solidFill>
                    <a:srgbClr val="0062AE"/>
                  </a:solidFill>
                  <a:latin typeface="Arial" panose="020B0604020202020204" pitchFamily="34" charset="0"/>
                  <a:cs typeface="Arial" panose="020B0604020202020204" pitchFamily="34" charset="0"/>
                </a:rPr>
                <a:t> ma que.</a:t>
              </a:r>
            </a:p>
          </p:txBody>
        </p:sp>
        <p:sp>
          <p:nvSpPr>
            <p:cNvPr id="64" name="Gleichschenkliges Dreieck 63"/>
            <p:cNvSpPr/>
            <p:nvPr/>
          </p:nvSpPr>
          <p:spPr>
            <a:xfrm>
              <a:off x="1090553" y="38116320"/>
              <a:ext cx="306001" cy="263794"/>
            </a:xfrm>
            <a:prstGeom prst="triangle">
              <a:avLst/>
            </a:prstGeom>
            <a:solidFill>
              <a:srgbClr val="006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hteck 66"/>
          <p:cNvSpPr/>
          <p:nvPr/>
        </p:nvSpPr>
        <p:spPr>
          <a:xfrm>
            <a:off x="16001229" y="37902051"/>
            <a:ext cx="612000" cy="612000"/>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hteck 67"/>
          <p:cNvSpPr/>
          <p:nvPr/>
        </p:nvSpPr>
        <p:spPr>
          <a:xfrm>
            <a:off x="16127229" y="38028051"/>
            <a:ext cx="360000" cy="360000"/>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feld 68"/>
          <p:cNvSpPr txBox="1"/>
          <p:nvPr/>
        </p:nvSpPr>
        <p:spPr>
          <a:xfrm>
            <a:off x="16739228" y="37823330"/>
            <a:ext cx="7291517" cy="769441"/>
          </a:xfrm>
          <a:prstGeom prst="rect">
            <a:avLst/>
          </a:prstGeom>
          <a:noFill/>
        </p:spPr>
        <p:txBody>
          <a:bodyPr wrap="square" rtlCol="0">
            <a:spAutoFit/>
          </a:bodyPr>
          <a:lstStyle/>
          <a:p>
            <a:r>
              <a:rPr lang="de-DE" sz="4400" b="1" dirty="0">
                <a:solidFill>
                  <a:srgbClr val="0062AE"/>
                </a:solidFill>
                <a:latin typeface="Arial" panose="020B0604020202020204" pitchFamily="34" charset="0"/>
                <a:cs typeface="Arial" panose="020B0604020202020204" pitchFamily="34" charset="0"/>
              </a:rPr>
              <a:t>ACKNOWLEDGEMENTS</a:t>
            </a:r>
            <a:endParaRPr lang="en-US" sz="4400" b="1" dirty="0">
              <a:solidFill>
                <a:srgbClr val="0062AE"/>
              </a:solidFill>
              <a:latin typeface="Arial" panose="020B0604020202020204" pitchFamily="34" charset="0"/>
              <a:cs typeface="Arial" panose="020B0604020202020204" pitchFamily="34" charset="0"/>
            </a:endParaRPr>
          </a:p>
        </p:txBody>
      </p:sp>
      <p:cxnSp>
        <p:nvCxnSpPr>
          <p:cNvPr id="70" name="Gerader Verbinder 69"/>
          <p:cNvCxnSpPr/>
          <p:nvPr/>
        </p:nvCxnSpPr>
        <p:spPr>
          <a:xfrm>
            <a:off x="16001228" y="38631480"/>
            <a:ext cx="13320000" cy="0"/>
          </a:xfrm>
          <a:prstGeom prst="line">
            <a:avLst/>
          </a:prstGeom>
          <a:ln w="12700">
            <a:solidFill>
              <a:srgbClr val="0062AE"/>
            </a:solidFill>
          </a:ln>
        </p:spPr>
        <p:style>
          <a:lnRef idx="1">
            <a:schemeClr val="accent1"/>
          </a:lnRef>
          <a:fillRef idx="0">
            <a:schemeClr val="accent1"/>
          </a:fillRef>
          <a:effectRef idx="0">
            <a:schemeClr val="accent1"/>
          </a:effectRef>
          <a:fontRef idx="minor">
            <a:schemeClr val="tx1"/>
          </a:fontRef>
        </p:style>
      </p:cxnSp>
      <p:sp>
        <p:nvSpPr>
          <p:cNvPr id="71" name="Textfeld 70"/>
          <p:cNvSpPr txBox="1"/>
          <p:nvPr/>
        </p:nvSpPr>
        <p:spPr>
          <a:xfrm>
            <a:off x="15870318" y="38741437"/>
            <a:ext cx="13496153" cy="2199641"/>
          </a:xfrm>
          <a:prstGeom prst="rect">
            <a:avLst/>
          </a:prstGeom>
          <a:noFill/>
        </p:spPr>
        <p:txBody>
          <a:bodyPr wrap="square" rtlCol="0">
            <a:spAutoFit/>
          </a:bodyPr>
          <a:lstStyle/>
          <a:p>
            <a:pPr algn="just">
              <a:lnSpc>
                <a:spcPts val="4200"/>
              </a:lnSpc>
            </a:pPr>
            <a:r>
              <a:rPr lang="en-US" sz="3000" spc="-150" dirty="0">
                <a:solidFill>
                  <a:srgbClr val="0062AE"/>
                </a:solidFill>
                <a:latin typeface="Arial" panose="020B0604020202020204" pitchFamily="34" charset="0"/>
                <a:cs typeface="Arial" panose="020B0604020202020204" pitchFamily="34" charset="0"/>
              </a:rPr>
              <a:t>Lorem ipsum dolor sit </a:t>
            </a:r>
            <a:r>
              <a:rPr lang="en-US" sz="3000" spc="-150" dirty="0" err="1">
                <a:solidFill>
                  <a:srgbClr val="0062AE"/>
                </a:solidFill>
                <a:latin typeface="Arial" panose="020B0604020202020204" pitchFamily="34" charset="0"/>
                <a:cs typeface="Arial" panose="020B0604020202020204" pitchFamily="34" charset="0"/>
              </a:rPr>
              <a:t>amet</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consectetur</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adipiscing</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elit</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Vivamus</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lacinia</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odio</a:t>
            </a:r>
            <a:r>
              <a:rPr lang="en-US" sz="3000" spc="-150" dirty="0">
                <a:solidFill>
                  <a:srgbClr val="0062AE"/>
                </a:solidFill>
                <a:latin typeface="Arial" panose="020B0604020202020204" pitchFamily="34" charset="0"/>
                <a:cs typeface="Arial" panose="020B0604020202020204" pitchFamily="34" charset="0"/>
              </a:rPr>
              <a:t> vitae </a:t>
            </a:r>
            <a:r>
              <a:rPr lang="en-US" sz="3000" spc="-150" dirty="0" err="1">
                <a:solidFill>
                  <a:srgbClr val="0062AE"/>
                </a:solidFill>
                <a:latin typeface="Arial" panose="020B0604020202020204" pitchFamily="34" charset="0"/>
                <a:cs typeface="Arial" panose="020B0604020202020204" pitchFamily="34" charset="0"/>
              </a:rPr>
              <a:t>vestibulum</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vestibulum</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Cras</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venenatis</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euismod</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malesuada</a:t>
            </a:r>
            <a:r>
              <a:rPr lang="en-US" sz="3000" spc="-150" dirty="0">
                <a:solidFill>
                  <a:srgbClr val="0062AE"/>
                </a:solidFill>
                <a:latin typeface="Arial" panose="020B0604020202020204" pitchFamily="34" charset="0"/>
                <a:cs typeface="Arial" panose="020B0604020202020204" pitchFamily="34" charset="0"/>
              </a:rPr>
              <a:t>. Lorem ipsum dolor sit </a:t>
            </a:r>
            <a:r>
              <a:rPr lang="en-US" sz="3000" spc="-150" dirty="0" err="1">
                <a:solidFill>
                  <a:srgbClr val="0062AE"/>
                </a:solidFill>
                <a:latin typeface="Arial" panose="020B0604020202020204" pitchFamily="34" charset="0"/>
                <a:cs typeface="Arial" panose="020B0604020202020204" pitchFamily="34" charset="0"/>
              </a:rPr>
              <a:t>amet</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consectetur</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adipiscing</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elit</a:t>
            </a:r>
            <a:r>
              <a:rPr lang="en-US" sz="3000" spc="-150" dirty="0">
                <a:solidFill>
                  <a:srgbClr val="0062AE"/>
                </a:solidFill>
                <a:latin typeface="Arial" panose="020B0604020202020204" pitchFamily="34" charset="0"/>
                <a:cs typeface="Arial" panose="020B0604020202020204" pitchFamily="34" charset="0"/>
              </a:rPr>
              <a:t>. Lorem ipsum dolor sit </a:t>
            </a:r>
            <a:r>
              <a:rPr lang="en-US" sz="3000" spc="-150" dirty="0" err="1">
                <a:solidFill>
                  <a:srgbClr val="0062AE"/>
                </a:solidFill>
                <a:latin typeface="Arial" panose="020B0604020202020204" pitchFamily="34" charset="0"/>
                <a:cs typeface="Arial" panose="020B0604020202020204" pitchFamily="34" charset="0"/>
              </a:rPr>
              <a:t>amet</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consectetur</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adipiscing</a:t>
            </a:r>
            <a:r>
              <a:rPr lang="en-US" sz="3000" spc="-150" dirty="0">
                <a:solidFill>
                  <a:srgbClr val="0062AE"/>
                </a:solidFill>
                <a:latin typeface="Arial" panose="020B0604020202020204" pitchFamily="34" charset="0"/>
                <a:cs typeface="Arial" panose="020B0604020202020204" pitchFamily="34" charset="0"/>
              </a:rPr>
              <a:t> </a:t>
            </a:r>
            <a:r>
              <a:rPr lang="en-US" sz="3000" spc="-150" dirty="0" err="1">
                <a:solidFill>
                  <a:srgbClr val="0062AE"/>
                </a:solidFill>
                <a:latin typeface="Arial" panose="020B0604020202020204" pitchFamily="34" charset="0"/>
                <a:cs typeface="Arial" panose="020B0604020202020204" pitchFamily="34" charset="0"/>
              </a:rPr>
              <a:t>elit</a:t>
            </a:r>
            <a:r>
              <a:rPr lang="en-US" sz="3000" spc="-150" dirty="0">
                <a:solidFill>
                  <a:srgbClr val="0062AE"/>
                </a:solidFill>
                <a:latin typeface="Arial" panose="020B0604020202020204" pitchFamily="34" charset="0"/>
                <a:cs typeface="Arial" panose="020B0604020202020204" pitchFamily="34" charset="0"/>
              </a:rPr>
              <a:t>. Lorem ipsum dolor sit </a:t>
            </a:r>
            <a:r>
              <a:rPr lang="en-US" sz="3000" spc="-150" dirty="0" err="1">
                <a:solidFill>
                  <a:srgbClr val="0062AE"/>
                </a:solidFill>
                <a:latin typeface="Arial" panose="020B0604020202020204" pitchFamily="34" charset="0"/>
                <a:cs typeface="Arial" panose="020B0604020202020204" pitchFamily="34" charset="0"/>
              </a:rPr>
              <a:t>amet</a:t>
            </a:r>
            <a:r>
              <a:rPr lang="en-US" sz="3000" spc="-150" dirty="0">
                <a:solidFill>
                  <a:srgbClr val="0062AE"/>
                </a:solidFill>
                <a:latin typeface="Arial" panose="020B0604020202020204" pitchFamily="34" charset="0"/>
                <a:cs typeface="Arial" panose="020B0604020202020204" pitchFamily="34" charset="0"/>
              </a:rPr>
              <a:t>.</a:t>
            </a:r>
          </a:p>
        </p:txBody>
      </p:sp>
      <p:sp>
        <p:nvSpPr>
          <p:cNvPr id="73" name="Rechteck 72"/>
          <p:cNvSpPr/>
          <p:nvPr/>
        </p:nvSpPr>
        <p:spPr>
          <a:xfrm>
            <a:off x="14334353" y="41706960"/>
            <a:ext cx="15480000" cy="792000"/>
          </a:xfrm>
          <a:prstGeom prst="rect">
            <a:avLst/>
          </a:prstGeom>
          <a:noFill/>
          <a:ln w="6350">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feld 73"/>
          <p:cNvSpPr txBox="1"/>
          <p:nvPr/>
        </p:nvSpPr>
        <p:spPr>
          <a:xfrm>
            <a:off x="18586134" y="41793064"/>
            <a:ext cx="6862648" cy="553998"/>
          </a:xfrm>
          <a:prstGeom prst="rect">
            <a:avLst/>
          </a:prstGeom>
          <a:noFill/>
        </p:spPr>
        <p:txBody>
          <a:bodyPr wrap="square" rtlCol="0">
            <a:spAutoFit/>
          </a:bodyPr>
          <a:lstStyle/>
          <a:p>
            <a:r>
              <a:rPr lang="en-US" sz="3000" dirty="0"/>
              <a:t>Placeholder for additional logos or content</a:t>
            </a:r>
          </a:p>
        </p:txBody>
      </p:sp>
      <p:sp>
        <p:nvSpPr>
          <p:cNvPr id="75" name="Rechteck 74"/>
          <p:cNvSpPr/>
          <p:nvPr/>
        </p:nvSpPr>
        <p:spPr>
          <a:xfrm>
            <a:off x="4965700" y="13693680"/>
            <a:ext cx="432553" cy="432553"/>
          </a:xfrm>
          <a:prstGeom prst="rect">
            <a:avLst/>
          </a:prstGeom>
          <a:noFill/>
          <a:ln>
            <a:solidFill>
              <a:srgbClr val="006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hteck 75"/>
          <p:cNvSpPr/>
          <p:nvPr/>
        </p:nvSpPr>
        <p:spPr>
          <a:xfrm>
            <a:off x="5054755" y="13782735"/>
            <a:ext cx="254443" cy="254443"/>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fik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75945" y="404405"/>
            <a:ext cx="6018764" cy="1473473"/>
          </a:xfrm>
          <a:prstGeom prst="rect">
            <a:avLst/>
          </a:prstGeom>
        </p:spPr>
      </p:pic>
    </p:spTree>
    <p:extLst>
      <p:ext uri="{BB962C8B-B14F-4D97-AF65-F5344CB8AC3E}">
        <p14:creationId xmlns:p14="http://schemas.microsoft.com/office/powerpoint/2010/main" val="32848590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598</Words>
  <Application>Microsoft Office PowerPoint</Application>
  <PresentationFormat>Benutzerdefiniert</PresentationFormat>
  <Paragraphs>21</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Rifatbegovic, Fikret</dc:creator>
  <cp:lastModifiedBy>Kaul, Sabine</cp:lastModifiedBy>
  <cp:revision>26</cp:revision>
  <dcterms:created xsi:type="dcterms:W3CDTF">2024-07-03T06:53:26Z</dcterms:created>
  <dcterms:modified xsi:type="dcterms:W3CDTF">2025-01-13T17:00:08Z</dcterms:modified>
</cp:coreProperties>
</file>