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6" r:id="rId6"/>
  </p:sldMasterIdLst>
  <p:notesMasterIdLst>
    <p:notesMasterId r:id="rId10"/>
  </p:notesMasterIdLst>
  <p:handoutMasterIdLst>
    <p:handoutMasterId r:id="rId11"/>
  </p:handoutMasterIdLst>
  <p:sldIdLst>
    <p:sldId id="256" r:id="rId7"/>
    <p:sldId id="257" r:id="rId8"/>
    <p:sldId id="258" r:id="rId9"/>
  </p:sldIdLst>
  <p:sldSz cx="12192000" cy="6858000"/>
  <p:notesSz cx="6796088" cy="992505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253" userDrawn="1">
          <p15:clr>
            <a:srgbClr val="A4A3A4"/>
          </p15:clr>
        </p15:guide>
        <p15:guide id="2" pos="13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  <a:srgbClr val="DFF7D9"/>
    <a:srgbClr val="FCDCB2"/>
    <a:srgbClr val="DEC8EE"/>
    <a:srgbClr val="FFCCCC"/>
    <a:srgbClr val="CCFFCC"/>
    <a:srgbClr val="B07E59"/>
    <a:srgbClr val="9F747C"/>
    <a:srgbClr val="627B6B"/>
    <a:srgbClr val="6C77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96" autoAdjust="0"/>
    <p:restoredTop sz="95084" autoAdjust="0"/>
  </p:normalViewPr>
  <p:slideViewPr>
    <p:cSldViewPr snapToObjects="1" showGuides="1">
      <p:cViewPr varScale="1">
        <p:scale>
          <a:sx n="84" d="100"/>
          <a:sy n="84" d="100"/>
        </p:scale>
        <p:origin x="90" y="672"/>
      </p:cViewPr>
      <p:guideLst>
        <p:guide orient="horz" pos="1253"/>
        <p:guide pos="13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49" d="100"/>
          <a:sy n="49" d="100"/>
        </p:scale>
        <p:origin x="2748" y="5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handoutMaster" Target="handoutMasters/handoutMaster1.xml"/><Relationship Id="rId5" Type="http://schemas.openxmlformats.org/officeDocument/2006/relationships/customXml" Target="../customXml/item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4971" cy="496253"/>
          </a:xfrm>
          <a:prstGeom prst="rect">
            <a:avLst/>
          </a:prstGeom>
        </p:spPr>
        <p:txBody>
          <a:bodyPr vert="horz" lIns="91475" tIns="45736" rIns="91475" bIns="45736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546" y="0"/>
            <a:ext cx="2944971" cy="496253"/>
          </a:xfrm>
          <a:prstGeom prst="rect">
            <a:avLst/>
          </a:prstGeom>
        </p:spPr>
        <p:txBody>
          <a:bodyPr vert="horz" lIns="91475" tIns="45736" rIns="91475" bIns="45736" rtlCol="0"/>
          <a:lstStyle>
            <a:lvl1pPr algn="r">
              <a:defRPr sz="1200"/>
            </a:lvl1pPr>
          </a:lstStyle>
          <a:p>
            <a:fld id="{55E71E8F-2871-4E9F-918F-7404D90315DB}" type="datetimeFigureOut">
              <a:rPr lang="de-DE" smtClean="0"/>
              <a:t>17.09.2020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427074"/>
            <a:ext cx="2944971" cy="496253"/>
          </a:xfrm>
          <a:prstGeom prst="rect">
            <a:avLst/>
          </a:prstGeom>
        </p:spPr>
        <p:txBody>
          <a:bodyPr vert="horz" lIns="91475" tIns="45736" rIns="91475" bIns="45736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546" y="9427074"/>
            <a:ext cx="2944971" cy="496253"/>
          </a:xfrm>
          <a:prstGeom prst="rect">
            <a:avLst/>
          </a:prstGeom>
        </p:spPr>
        <p:txBody>
          <a:bodyPr vert="horz" lIns="91475" tIns="45736" rIns="91475" bIns="45736" rtlCol="0" anchor="b"/>
          <a:lstStyle>
            <a:lvl1pPr algn="r">
              <a:defRPr sz="1200"/>
            </a:lvl1pPr>
          </a:lstStyle>
          <a:p>
            <a:fld id="{DC46716B-CCC5-43B8-B845-AB32C6C774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18871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4971" cy="496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75" tIns="45736" rIns="91475" bIns="45736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117" y="0"/>
            <a:ext cx="2944971" cy="496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75" tIns="45736" rIns="91475" bIns="45736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5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7" y="4714400"/>
            <a:ext cx="4983798" cy="4466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75" tIns="45736" rIns="91475" bIns="457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28797"/>
            <a:ext cx="2944971" cy="496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75" tIns="45736" rIns="91475" bIns="45736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117" y="9428797"/>
            <a:ext cx="2944971" cy="496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75" tIns="45736" rIns="91475" bIns="45736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A74C14EB-16C8-F84C-8159-FF05D583A16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19909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iff"/><Relationship Id="rId13" Type="http://schemas.openxmlformats.org/officeDocument/2006/relationships/image" Target="../media/image16.tiff"/><Relationship Id="rId3" Type="http://schemas.openxmlformats.org/officeDocument/2006/relationships/image" Target="../media/image6.tiff"/><Relationship Id="rId7" Type="http://schemas.openxmlformats.org/officeDocument/2006/relationships/image" Target="../media/image10.tiff"/><Relationship Id="rId12" Type="http://schemas.openxmlformats.org/officeDocument/2006/relationships/image" Target="../media/image15.tiff"/><Relationship Id="rId17" Type="http://schemas.openxmlformats.org/officeDocument/2006/relationships/image" Target="../media/image20.tiff"/><Relationship Id="rId2" Type="http://schemas.openxmlformats.org/officeDocument/2006/relationships/image" Target="../media/image5.tiff"/><Relationship Id="rId16" Type="http://schemas.openxmlformats.org/officeDocument/2006/relationships/image" Target="../media/image19.tif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tiff"/><Relationship Id="rId11" Type="http://schemas.openxmlformats.org/officeDocument/2006/relationships/image" Target="../media/image14.tiff"/><Relationship Id="rId5" Type="http://schemas.openxmlformats.org/officeDocument/2006/relationships/image" Target="../media/image8.tiff"/><Relationship Id="rId15" Type="http://schemas.openxmlformats.org/officeDocument/2006/relationships/image" Target="../media/image18.tiff"/><Relationship Id="rId10" Type="http://schemas.openxmlformats.org/officeDocument/2006/relationships/image" Target="../media/image13.tiff"/><Relationship Id="rId4" Type="http://schemas.openxmlformats.org/officeDocument/2006/relationships/image" Target="../media/image7.tiff"/><Relationship Id="rId9" Type="http://schemas.openxmlformats.org/officeDocument/2006/relationships/image" Target="../media/image12.tiff"/><Relationship Id="rId14" Type="http://schemas.openxmlformats.org/officeDocument/2006/relationships/image" Target="../media/image17.tif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35"/>
          <p:cNvSpPr>
            <a:spLocks noChangeShapeType="1"/>
          </p:cNvSpPr>
          <p:nvPr/>
        </p:nvSpPr>
        <p:spPr bwMode="auto">
          <a:xfrm flipV="1">
            <a:off x="2133600" y="4600575"/>
            <a:ext cx="0" cy="838200"/>
          </a:xfrm>
          <a:prstGeom prst="line">
            <a:avLst/>
          </a:prstGeom>
          <a:noFill/>
          <a:ln w="1143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2400">
              <a:cs typeface="+mn-cs"/>
            </a:endParaRPr>
          </a:p>
        </p:txBody>
      </p:sp>
      <p:sp>
        <p:nvSpPr>
          <p:cNvPr id="6" name="Line 40"/>
          <p:cNvSpPr>
            <a:spLocks noChangeShapeType="1"/>
          </p:cNvSpPr>
          <p:nvPr/>
        </p:nvSpPr>
        <p:spPr bwMode="auto">
          <a:xfrm flipV="1">
            <a:off x="2133600" y="0"/>
            <a:ext cx="0" cy="838200"/>
          </a:xfrm>
          <a:prstGeom prst="line">
            <a:avLst/>
          </a:prstGeom>
          <a:noFill/>
          <a:ln w="1143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2400">
              <a:cs typeface="+mn-cs"/>
            </a:endParaRPr>
          </a:p>
        </p:txBody>
      </p:sp>
      <p:sp>
        <p:nvSpPr>
          <p:cNvPr id="5141" name="Rectangle 21"/>
          <p:cNvSpPr>
            <a:spLocks noGrp="1" noChangeArrowheads="1"/>
          </p:cNvSpPr>
          <p:nvPr>
            <p:ph type="ctrTitle" sz="quarter" hasCustomPrompt="1"/>
          </p:nvPr>
        </p:nvSpPr>
        <p:spPr bwMode="black">
          <a:xfrm>
            <a:off x="2735628" y="2971270"/>
            <a:ext cx="8976000" cy="90000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3000" cap="none" baseline="0">
                <a:solidFill>
                  <a:srgbClr val="00479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noProof="0" dirty="0" smtClean="0"/>
              <a:t>Title</a:t>
            </a:r>
            <a:endParaRPr lang="en-US" noProof="0" dirty="0"/>
          </a:p>
        </p:txBody>
      </p:sp>
      <p:sp>
        <p:nvSpPr>
          <p:cNvPr id="5159" name="Rectangle 39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2735627" y="4039792"/>
            <a:ext cx="8976000" cy="432047"/>
          </a:xfrm>
        </p:spPr>
        <p:txBody>
          <a:bodyPr/>
          <a:lstStyle>
            <a:lvl1pPr marL="0" indent="0">
              <a:lnSpc>
                <a:spcPts val="2000"/>
              </a:lnSpc>
              <a:spcBef>
                <a:spcPts val="0"/>
              </a:spcBef>
              <a:buFont typeface="Times" charset="0"/>
              <a:buNone/>
              <a:defRPr sz="1800" b="1" baseline="0">
                <a:solidFill>
                  <a:srgbClr val="00479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sz="1800" b="1" dirty="0" err="1" smtClean="0">
                <a:solidFill>
                  <a:schemeClr val="tx2"/>
                </a:solidFill>
                <a:latin typeface="Calibri" panose="020F0502020204030204" pitchFamily="34" charset="0"/>
                <a:cs typeface="Arial"/>
              </a:rPr>
              <a:t>Presenter</a:t>
            </a:r>
            <a:endParaRPr lang="de-DE" sz="1800" b="1" dirty="0">
              <a:solidFill>
                <a:schemeClr val="tx2"/>
              </a:solidFill>
              <a:latin typeface="Calibri" panose="020F0502020204030204" pitchFamily="34" charset="0"/>
              <a:cs typeface="Arial"/>
            </a:endParaRPr>
          </a:p>
        </p:txBody>
      </p:sp>
      <p:sp>
        <p:nvSpPr>
          <p:cNvPr id="10" name="Rechteck 9"/>
          <p:cNvSpPr/>
          <p:nvPr userDrawn="1"/>
        </p:nvSpPr>
        <p:spPr>
          <a:xfrm>
            <a:off x="-15416" y="6019800"/>
            <a:ext cx="12213576" cy="838200"/>
          </a:xfrm>
          <a:prstGeom prst="rect">
            <a:avLst/>
          </a:prstGeom>
          <a:solidFill>
            <a:srgbClr val="0047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737625" y="4437112"/>
            <a:ext cx="8958568" cy="504800"/>
          </a:xfrm>
        </p:spPr>
        <p:txBody>
          <a:bodyPr/>
          <a:lstStyle>
            <a:lvl1pPr marL="0" indent="0">
              <a:buNone/>
              <a:defRPr lang="de-DE" sz="1800" dirty="0" smtClean="0">
                <a:solidFill>
                  <a:srgbClr val="00479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271463" indent="0">
              <a:buNone/>
              <a:defRPr lang="de-DE" sz="1600" dirty="0" smtClean="0">
                <a:solidFill>
                  <a:srgbClr val="00479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534988" indent="0">
              <a:buNone/>
              <a:defRPr lang="de-DE" sz="1600" dirty="0" smtClean="0">
                <a:solidFill>
                  <a:srgbClr val="00479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808037" indent="0">
              <a:buNone/>
              <a:defRPr lang="de-DE" sz="1600" dirty="0" smtClean="0">
                <a:solidFill>
                  <a:srgbClr val="00479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079500" indent="0">
              <a:buNone/>
              <a:defRPr lang="de-DE" sz="1600" dirty="0">
                <a:solidFill>
                  <a:srgbClr val="00479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Institute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753784" y="5217427"/>
            <a:ext cx="8957733" cy="576262"/>
          </a:xfrm>
        </p:spPr>
        <p:txBody>
          <a:bodyPr/>
          <a:lstStyle>
            <a:lvl1pPr marL="0" indent="0">
              <a:buNone/>
              <a:defRPr lang="de-DE" sz="1800" b="0" dirty="0" smtClean="0">
                <a:solidFill>
                  <a:srgbClr val="00479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271463" indent="0">
              <a:buNone/>
              <a:defRPr lang="de-DE" sz="1600" b="1" dirty="0" smtClean="0">
                <a:solidFill>
                  <a:srgbClr val="00479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534988" indent="0">
              <a:buNone/>
              <a:defRPr lang="de-DE" sz="1600" b="1" dirty="0" smtClean="0">
                <a:solidFill>
                  <a:srgbClr val="00479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808037" indent="0">
              <a:buNone/>
              <a:defRPr lang="de-DE" sz="1600" b="1" dirty="0" smtClean="0">
                <a:solidFill>
                  <a:srgbClr val="00479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079500" indent="0">
              <a:buNone/>
              <a:defRPr lang="de-DE" sz="1600" b="1" dirty="0">
                <a:solidFill>
                  <a:srgbClr val="00479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Date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9BACC2A-EA32-4B7F-B348-F4F03558A2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0050" y="379911"/>
            <a:ext cx="4632969" cy="950978"/>
          </a:xfrm>
          <a:prstGeom prst="rect">
            <a:avLst/>
          </a:prstGeom>
        </p:spPr>
      </p:pic>
      <p:pic>
        <p:nvPicPr>
          <p:cNvPr id="26" name="Bild 12">
            <a:extLst>
              <a:ext uri="{FF2B5EF4-FFF2-40B4-BE49-F238E27FC236}">
                <a16:creationId xmlns:a16="http://schemas.microsoft.com/office/drawing/2014/main" id="{2808A85B-5EFF-4287-B03F-C1B4981204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5289" y="6123900"/>
            <a:ext cx="1576339" cy="6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374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olors and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76467" y="260648"/>
            <a:ext cx="11280000" cy="522000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de-DE" cap="all" dirty="0"/>
              <a:t>DKTK-Icons </a:t>
            </a:r>
            <a:r>
              <a:rPr lang="de-DE" cap="all" dirty="0" err="1"/>
              <a:t>and</a:t>
            </a:r>
            <a:r>
              <a:rPr lang="de-DE" cap="all" dirty="0"/>
              <a:t> Icon Colors</a:t>
            </a:r>
            <a:endParaRPr lang="de-DE" dirty="0"/>
          </a:p>
        </p:txBody>
      </p:sp>
      <p:grpSp>
        <p:nvGrpSpPr>
          <p:cNvPr id="3" name="Gruppieren 2"/>
          <p:cNvGrpSpPr/>
          <p:nvPr userDrawn="1"/>
        </p:nvGrpSpPr>
        <p:grpSpPr>
          <a:xfrm>
            <a:off x="623392" y="1388920"/>
            <a:ext cx="9823984" cy="3349296"/>
            <a:chOff x="486307" y="1388920"/>
            <a:chExt cx="7367988" cy="3349296"/>
          </a:xfrm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2336469" y="3177400"/>
              <a:ext cx="49" cy="215444"/>
            </a:xfrm>
            <a:prstGeom prst="rect">
              <a:avLst/>
            </a:prstGeom>
            <a:solidFill>
              <a:srgbClr val="9D5A48"/>
            </a:solidFill>
            <a:ln>
              <a:noFill/>
            </a:ln>
            <a:effectLst/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de-DE" altLang="de-DE" sz="1400"/>
            </a:p>
          </p:txBody>
        </p:sp>
        <p:sp>
          <p:nvSpPr>
            <p:cNvPr id="5" name="Text Box 14"/>
            <p:cNvSpPr txBox="1">
              <a:spLocks noChangeArrowheads="1"/>
            </p:cNvSpPr>
            <p:nvPr/>
          </p:nvSpPr>
          <p:spPr bwMode="auto">
            <a:xfrm>
              <a:off x="2393370" y="2925032"/>
              <a:ext cx="663575" cy="7017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ED3B6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R 157</a:t>
              </a:r>
            </a:p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G 90</a:t>
              </a:r>
            </a:p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B 72</a:t>
              </a:r>
            </a:p>
          </p:txBody>
        </p:sp>
        <p:pic>
          <p:nvPicPr>
            <p:cNvPr id="6" name="Picture 7" descr="C:\Users\zippel\Desktop\!Archiv\DKTK-Evaluationsbericht_Antrag_2016-2020\Posterentwürfe\Logos und Platine\160512_DKTK-Icons_blau_farbig_Tiff\DKTK_Icons_TIFF_farbig\DKTK_Icon6_MTT.t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9752" y="3933144"/>
              <a:ext cx="792000" cy="79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7" descr="C:\Users\zippel\Desktop\!Archiv\DKTK-Evaluationsbericht_Antrag_2016-2020\Posterentwürfe\Logos und Platine\160512_DKTK-Icons_blau_farbig_Tiff\DKTK_Icons_TIFF_blau\DKTK_Icon6_MTT_blau.t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7765" y="1391176"/>
              <a:ext cx="792000" cy="79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hteck 7"/>
            <p:cNvSpPr/>
            <p:nvPr/>
          </p:nvSpPr>
          <p:spPr bwMode="auto">
            <a:xfrm>
              <a:off x="2347949" y="2191355"/>
              <a:ext cx="791816" cy="24029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MTT</a:t>
              </a:r>
            </a:p>
          </p:txBody>
        </p:sp>
        <p:sp>
          <p:nvSpPr>
            <p:cNvPr id="9" name="Rectangle 15"/>
            <p:cNvSpPr>
              <a:spLocks noChangeArrowheads="1"/>
            </p:cNvSpPr>
            <p:nvPr/>
          </p:nvSpPr>
          <p:spPr bwMode="auto">
            <a:xfrm>
              <a:off x="1414955" y="3177400"/>
              <a:ext cx="49" cy="215444"/>
            </a:xfrm>
            <a:prstGeom prst="rect">
              <a:avLst/>
            </a:prstGeom>
            <a:solidFill>
              <a:srgbClr val="9F747C"/>
            </a:solidFill>
            <a:ln>
              <a:noFill/>
            </a:ln>
            <a:effectLst/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de-DE" altLang="de-DE" sz="1400"/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1471856" y="2925032"/>
              <a:ext cx="663575" cy="7017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ED3B6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R 159</a:t>
              </a:r>
            </a:p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G 116</a:t>
              </a:r>
            </a:p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B 124</a:t>
              </a:r>
            </a:p>
          </p:txBody>
        </p:sp>
        <p:pic>
          <p:nvPicPr>
            <p:cNvPr id="11" name="Picture 8" descr="C:\Users\zippel\Desktop\!Archiv\DKTK-Evaluationsbericht_Antrag_2016-2020\Posterentwürfe\Logos und Platine\160512_DKTK-Icons_blau_farbig_Tiff\DKTK_Icons_TIFF_farbig\DKTK_Icon7_MDED.t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5117" y="3933056"/>
              <a:ext cx="792000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8" descr="C:\Users\zippel\Desktop\!Archiv\DKTK-Evaluationsbericht_Antrag_2016-2020\Posterentwürfe\Logos und Platine\160512_DKTK-Icons_blau_farbig_Tiff\DKTK_Icons_TIFF_blau\DKTK_Icon7_MDED_blau.ti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1391176"/>
              <a:ext cx="792000" cy="79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hteck 12"/>
            <p:cNvSpPr/>
            <p:nvPr/>
          </p:nvSpPr>
          <p:spPr bwMode="auto">
            <a:xfrm>
              <a:off x="1403785" y="2180919"/>
              <a:ext cx="791863" cy="24775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MEDB</a:t>
              </a: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5159371" y="3177014"/>
              <a:ext cx="49" cy="215444"/>
            </a:xfrm>
            <a:prstGeom prst="rect">
              <a:avLst/>
            </a:prstGeom>
            <a:solidFill>
              <a:srgbClr val="7B7C6C"/>
            </a:solidFill>
            <a:ln>
              <a:noFill/>
            </a:ln>
            <a:effectLst/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de-DE" altLang="de-DE" sz="1400"/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5216272" y="2924646"/>
              <a:ext cx="663575" cy="7017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ED3B6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R 123</a:t>
              </a:r>
            </a:p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G 124</a:t>
              </a:r>
            </a:p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B 108</a:t>
              </a:r>
            </a:p>
          </p:txBody>
        </p:sp>
        <p:pic>
          <p:nvPicPr>
            <p:cNvPr id="16" name="Picture 2" descr="C:\Users\zippel\Desktop\!Archiv\DKTK-Evaluationsbericht_Antrag_2016-2020\Posterentwürfe\Logos und Platine\160512_DKTK-Icons_blau_farbig_Tiff\DKTK_Icons_TIFF_farbig\DKTK_Icon1_CCP.tif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2309" y="3933144"/>
              <a:ext cx="792000" cy="79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C:\Users\zippel\Desktop\!Archiv\DKTK-Evaluationsbericht_Antrag_2016-2020\Posterentwürfe\Logos und Platine\160512_DKTK-Icons_blau_farbig_Tiff\DKTK_Icons_TIFF_blau\DKTK_Icon1_CCP_blau.tif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9698" y="1391891"/>
              <a:ext cx="792000" cy="79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hteck 17"/>
            <p:cNvSpPr/>
            <p:nvPr/>
          </p:nvSpPr>
          <p:spPr bwMode="auto">
            <a:xfrm>
              <a:off x="5173530" y="2182416"/>
              <a:ext cx="788168" cy="23732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CCP</a:t>
              </a:r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3288042" y="3177400"/>
              <a:ext cx="49" cy="215444"/>
            </a:xfrm>
            <a:prstGeom prst="rect">
              <a:avLst/>
            </a:prstGeom>
            <a:solidFill>
              <a:srgbClr val="627B6B"/>
            </a:solidFill>
            <a:ln>
              <a:noFill/>
            </a:ln>
            <a:effectLst/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de-DE" altLang="de-DE" sz="1400"/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3344943" y="2925032"/>
              <a:ext cx="663575" cy="7017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ED3B6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R 98</a:t>
              </a:r>
            </a:p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G 123</a:t>
              </a:r>
            </a:p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B 107</a:t>
              </a:r>
            </a:p>
          </p:txBody>
        </p:sp>
        <p:pic>
          <p:nvPicPr>
            <p:cNvPr id="21" name="Picture 10" descr="C:\Users\zippel\Desktop\!Archiv\DKTK-Evaluationsbericht_Antrag_2016-2020\Posterentwürfe\Logos und Platine\160512_DKTK-Icons_blau_farbig_Tiff\DKTK_Icons_TIFF_farbig\DKTK_Icon8_CI.tif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7991" y="3933056"/>
              <a:ext cx="792000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9" descr="C:\Users\zippel\Desktop\!Archiv\DKTK-Evaluationsbericht_Antrag_2016-2020\Posterentwürfe\Logos und Platine\160512_DKTK-Icons_blau_farbig_Tiff\DKTK_Icons_TIFF_blau\DKTK_Icon8_CI_blau.tif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008" y="1391176"/>
              <a:ext cx="792000" cy="79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Rechteck 22"/>
            <p:cNvSpPr/>
            <p:nvPr/>
          </p:nvSpPr>
          <p:spPr bwMode="auto">
            <a:xfrm>
              <a:off x="3275856" y="2180920"/>
              <a:ext cx="769559" cy="23732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CI</a:t>
              </a:r>
            </a:p>
          </p:txBody>
        </p:sp>
        <p:sp>
          <p:nvSpPr>
            <p:cNvPr id="24" name="Rectangle 17"/>
            <p:cNvSpPr>
              <a:spLocks noChangeArrowheads="1"/>
            </p:cNvSpPr>
            <p:nvPr/>
          </p:nvSpPr>
          <p:spPr bwMode="auto">
            <a:xfrm>
              <a:off x="487063" y="3177400"/>
              <a:ext cx="49" cy="215444"/>
            </a:xfrm>
            <a:prstGeom prst="rect">
              <a:avLst/>
            </a:prstGeom>
            <a:solidFill>
              <a:srgbClr val="6C7789"/>
            </a:solidFill>
            <a:ln>
              <a:noFill/>
            </a:ln>
            <a:effectLst/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de-DE" altLang="de-DE" sz="1400"/>
            </a:p>
          </p:txBody>
        </p:sp>
        <p:sp>
          <p:nvSpPr>
            <p:cNvPr id="25" name="Text Box 18"/>
            <p:cNvSpPr txBox="1">
              <a:spLocks noChangeArrowheads="1"/>
            </p:cNvSpPr>
            <p:nvPr/>
          </p:nvSpPr>
          <p:spPr bwMode="auto">
            <a:xfrm>
              <a:off x="543964" y="2925032"/>
              <a:ext cx="663575" cy="7017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ED3B6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R 108</a:t>
              </a:r>
            </a:p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G 119</a:t>
              </a:r>
            </a:p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B 137</a:t>
              </a:r>
            </a:p>
          </p:txBody>
        </p:sp>
        <p:pic>
          <p:nvPicPr>
            <p:cNvPr id="26" name="Picture 6" descr="C:\Users\zippel\Desktop\!Archiv\DKTK-Evaluationsbericht_Antrag_2016-2020\Posterentwürfe\Logos und Platine\160512_DKTK-Icons_blau_farbig_Tiff\DKTK_Icons_TIFF_farbig\DKTK_Icon5_EOM.tif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616" y="3933144"/>
              <a:ext cx="792000" cy="79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6" descr="C:\Users\zippel\Desktop\!Archiv\DKTK-Evaluationsbericht_Antrag_2016-2020\Posterentwürfe\Logos und Platine\160512_DKTK-Icons_blau_farbig_Tiff\DKTK_Icons_TIFF_blau\DKTK_Icon5_EOM_blau.tif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307" y="1391176"/>
              <a:ext cx="792000" cy="79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Rechteck 27"/>
            <p:cNvSpPr/>
            <p:nvPr/>
          </p:nvSpPr>
          <p:spPr bwMode="auto">
            <a:xfrm>
              <a:off x="497527" y="2183891"/>
              <a:ext cx="780780" cy="23732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EOM</a:t>
              </a:r>
            </a:p>
          </p:txBody>
        </p:sp>
        <p:sp>
          <p:nvSpPr>
            <p:cNvPr id="29" name="Rectangle 11"/>
            <p:cNvSpPr>
              <a:spLocks noChangeArrowheads="1"/>
            </p:cNvSpPr>
            <p:nvPr/>
          </p:nvSpPr>
          <p:spPr bwMode="auto">
            <a:xfrm>
              <a:off x="4220814" y="3177400"/>
              <a:ext cx="49" cy="215444"/>
            </a:xfrm>
            <a:prstGeom prst="rect">
              <a:avLst/>
            </a:prstGeom>
            <a:solidFill>
              <a:srgbClr val="B07E59"/>
            </a:solidFill>
            <a:ln>
              <a:noFill/>
            </a:ln>
            <a:effectLst/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de-DE" altLang="de-DE" sz="1400"/>
            </a:p>
          </p:txBody>
        </p:sp>
        <p:sp>
          <p:nvSpPr>
            <p:cNvPr id="30" name="Text Box 12"/>
            <p:cNvSpPr txBox="1">
              <a:spLocks noChangeArrowheads="1"/>
            </p:cNvSpPr>
            <p:nvPr/>
          </p:nvSpPr>
          <p:spPr bwMode="auto">
            <a:xfrm>
              <a:off x="4277715" y="2925032"/>
              <a:ext cx="663575" cy="7017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ED3B6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R 176</a:t>
              </a:r>
            </a:p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G 126</a:t>
              </a:r>
            </a:p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B 89</a:t>
              </a:r>
            </a:p>
          </p:txBody>
        </p:sp>
        <p:pic>
          <p:nvPicPr>
            <p:cNvPr id="31" name="Picture 5" descr="C:\Users\zippel\Desktop\!Archiv\DKTK-Evaluationsbericht_Antrag_2016-2020\Posterentwürfe\Logos und Platine\160512_DKTK-Icons_blau_farbig_Tiff\DKTK_Icons_TIFF_farbig\DKTK_Icon4_ROI.tif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4636" y="3933056"/>
              <a:ext cx="792000" cy="79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5" descr="C:\Users\zippel\Desktop\!Archiv\DKTK-Evaluationsbericht_Antrag_2016-2020\Posterentwürfe\Logos und Platine\160512_DKTK-Icons_blau_farbig_Tiff\DKTK_Icons_TIFF_blau\DKTK_Icon4_ROI_blau.tif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4636" y="1388920"/>
              <a:ext cx="792000" cy="79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Rechteck 32"/>
            <p:cNvSpPr/>
            <p:nvPr/>
          </p:nvSpPr>
          <p:spPr bwMode="auto">
            <a:xfrm>
              <a:off x="4224636" y="2182416"/>
              <a:ext cx="769559" cy="23732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ROI</a:t>
              </a:r>
            </a:p>
          </p:txBody>
        </p:sp>
        <p:sp>
          <p:nvSpPr>
            <p:cNvPr id="34" name="Rectangle 9"/>
            <p:cNvSpPr>
              <a:spLocks noChangeArrowheads="1"/>
            </p:cNvSpPr>
            <p:nvPr/>
          </p:nvSpPr>
          <p:spPr bwMode="auto">
            <a:xfrm>
              <a:off x="6116323" y="3177102"/>
              <a:ext cx="49" cy="215444"/>
            </a:xfrm>
            <a:prstGeom prst="rect">
              <a:avLst/>
            </a:prstGeom>
            <a:solidFill>
              <a:srgbClr val="9B817F"/>
            </a:solidFill>
            <a:ln>
              <a:noFill/>
            </a:ln>
            <a:effectLst/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de-DE" altLang="de-DE" sz="1400"/>
            </a:p>
          </p:txBody>
        </p:sp>
        <p:sp>
          <p:nvSpPr>
            <p:cNvPr id="35" name="Text Box 10"/>
            <p:cNvSpPr txBox="1">
              <a:spLocks noChangeArrowheads="1"/>
            </p:cNvSpPr>
            <p:nvPr/>
          </p:nvSpPr>
          <p:spPr bwMode="auto">
            <a:xfrm>
              <a:off x="6173224" y="2924734"/>
              <a:ext cx="663575" cy="7017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ED3B6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R 155</a:t>
              </a:r>
            </a:p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G 129</a:t>
              </a:r>
            </a:p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B 127</a:t>
              </a:r>
            </a:p>
          </p:txBody>
        </p:sp>
        <p:pic>
          <p:nvPicPr>
            <p:cNvPr id="36" name="Picture 4" descr="C:\Users\zippel\Desktop\!Archiv\DKTK-Evaluationsbericht_Antrag_2016-2020\Posterentwürfe\Logos und Platine\160512_DKTK-Icons_blau_farbig_Tiff\DKTK_Icons_TIFF_farbig\DKTK_Icon3_SoO.tif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0454" y="3933144"/>
              <a:ext cx="792000" cy="79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" descr="C:\Users\zippel\Desktop\!Archiv\DKTK-Evaluationsbericht_Antrag_2016-2020\Posterentwürfe\Logos und Platine\160512_DKTK-Icons_blau_farbig_Tiff\DKTK_Icons_TIFF_blau\DKTK_Icon3_SoO_blau.tif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6679" y="1391891"/>
              <a:ext cx="792000" cy="79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Rechteck 37"/>
            <p:cNvSpPr/>
            <p:nvPr/>
          </p:nvSpPr>
          <p:spPr bwMode="auto">
            <a:xfrm>
              <a:off x="6125155" y="2183891"/>
              <a:ext cx="783524" cy="22748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SoO</a:t>
              </a:r>
              <a:endParaRPr kumimoji="0" 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39" name="Rectangle 7"/>
            <p:cNvSpPr>
              <a:spLocks noChangeArrowheads="1"/>
            </p:cNvSpPr>
            <p:nvPr/>
          </p:nvSpPr>
          <p:spPr bwMode="auto">
            <a:xfrm>
              <a:off x="7062133" y="3177014"/>
              <a:ext cx="49" cy="215444"/>
            </a:xfrm>
            <a:prstGeom prst="rect">
              <a:avLst/>
            </a:prstGeom>
            <a:solidFill>
              <a:srgbClr val="7B928F"/>
            </a:solidFill>
            <a:ln>
              <a:noFill/>
            </a:ln>
            <a:effectLst/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de-DE" altLang="de-DE" sz="1400"/>
            </a:p>
          </p:txBody>
        </p:sp>
        <p:sp>
          <p:nvSpPr>
            <p:cNvPr id="40" name="Text Box 8"/>
            <p:cNvSpPr txBox="1">
              <a:spLocks noChangeArrowheads="1"/>
            </p:cNvSpPr>
            <p:nvPr/>
          </p:nvSpPr>
          <p:spPr bwMode="auto">
            <a:xfrm>
              <a:off x="7119034" y="2924646"/>
              <a:ext cx="663575" cy="7017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ED3B6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R 123</a:t>
              </a:r>
            </a:p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G 146</a:t>
              </a:r>
            </a:p>
            <a:p>
              <a:pPr algn="l" eaLnBrk="1" hangingPunct="1">
                <a:lnSpc>
                  <a:spcPct val="95000"/>
                </a:lnSpc>
              </a:pPr>
              <a:r>
                <a:rPr lang="de-DE" altLang="de-DE" sz="1600" b="0" dirty="0">
                  <a:solidFill>
                    <a:srgbClr val="FFFFFF"/>
                  </a:solidFill>
                  <a:latin typeface="+mj-lt"/>
                </a:rPr>
                <a:t>B 143</a:t>
              </a:r>
            </a:p>
          </p:txBody>
        </p:sp>
        <p:pic>
          <p:nvPicPr>
            <p:cNvPr id="41" name="Picture 3" descr="C:\Users\zippel\Desktop\!Archiv\DKTK-Evaluationsbericht_Antrag_2016-2020\Posterentwürfe\Logos und Platine\160512_DKTK-Icons_blau_farbig_Tiff\DKTK_Icons_TIFF_farbig\DKTK_Icon2_CGPS.tif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2295" y="3946216"/>
              <a:ext cx="792000" cy="79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3" descr="C:\Users\zippel\Desktop\!Archiv\DKTK-Evaluationsbericht_Antrag_2016-2020\Posterentwürfe\Logos und Platine\160512_DKTK-Icons_blau_farbig_Tiff\DKTK_Icons_TIFF_blau\DKTK_Icon2_CGPS_blau.tif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4821" y="1391891"/>
              <a:ext cx="792000" cy="79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Rechteck 42"/>
            <p:cNvSpPr/>
            <p:nvPr/>
          </p:nvSpPr>
          <p:spPr bwMode="auto">
            <a:xfrm>
              <a:off x="7062133" y="2180919"/>
              <a:ext cx="769559" cy="215003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CGP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709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35"/>
          <p:cNvSpPr>
            <a:spLocks noChangeShapeType="1"/>
          </p:cNvSpPr>
          <p:nvPr/>
        </p:nvSpPr>
        <p:spPr bwMode="auto">
          <a:xfrm flipV="1">
            <a:off x="2133600" y="4600575"/>
            <a:ext cx="0" cy="838200"/>
          </a:xfrm>
          <a:prstGeom prst="line">
            <a:avLst/>
          </a:prstGeom>
          <a:noFill/>
          <a:ln w="1143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2400">
              <a:cs typeface="+mn-cs"/>
            </a:endParaRPr>
          </a:p>
        </p:txBody>
      </p:sp>
      <p:sp>
        <p:nvSpPr>
          <p:cNvPr id="6" name="Line 40"/>
          <p:cNvSpPr>
            <a:spLocks noChangeShapeType="1"/>
          </p:cNvSpPr>
          <p:nvPr/>
        </p:nvSpPr>
        <p:spPr bwMode="auto">
          <a:xfrm flipV="1">
            <a:off x="2133600" y="0"/>
            <a:ext cx="0" cy="838200"/>
          </a:xfrm>
          <a:prstGeom prst="line">
            <a:avLst/>
          </a:prstGeom>
          <a:noFill/>
          <a:ln w="1143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2400">
              <a:cs typeface="+mn-cs"/>
            </a:endParaRPr>
          </a:p>
        </p:txBody>
      </p:sp>
      <p:sp>
        <p:nvSpPr>
          <p:cNvPr id="10" name="Rechteck 9"/>
          <p:cNvSpPr/>
          <p:nvPr userDrawn="1"/>
        </p:nvSpPr>
        <p:spPr>
          <a:xfrm>
            <a:off x="-15416" y="6019800"/>
            <a:ext cx="12213576" cy="838200"/>
          </a:xfrm>
          <a:prstGeom prst="rect">
            <a:avLst/>
          </a:prstGeom>
          <a:solidFill>
            <a:srgbClr val="0047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E5C1A90-6A72-405E-8A8F-26A19821E0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7544" y="323522"/>
            <a:ext cx="4632969" cy="950978"/>
          </a:xfrm>
          <a:prstGeom prst="rect">
            <a:avLst/>
          </a:prstGeom>
        </p:spPr>
      </p:pic>
      <p:pic>
        <p:nvPicPr>
          <p:cNvPr id="18" name="Bild 12">
            <a:extLst>
              <a:ext uri="{FF2B5EF4-FFF2-40B4-BE49-F238E27FC236}">
                <a16:creationId xmlns:a16="http://schemas.microsoft.com/office/drawing/2014/main" id="{2EAE7722-4BE6-4BF2-B6E9-F4B554F66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6285" y="6123900"/>
            <a:ext cx="1576339" cy="6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194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ic Header with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76468" y="260648"/>
            <a:ext cx="11280000" cy="523220"/>
          </a:xfrm>
        </p:spPr>
        <p:txBody>
          <a:bodyPr/>
          <a:lstStyle>
            <a:lvl1pPr>
              <a:defRPr cap="none" baseline="0"/>
            </a:lvl1pPr>
          </a:lstStyle>
          <a:p>
            <a:r>
              <a:rPr lang="de-DE" dirty="0" smtClean="0"/>
              <a:t>Headline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76468" y="1371600"/>
            <a:ext cx="11280000" cy="401216"/>
          </a:xfrm>
        </p:spPr>
        <p:txBody>
          <a:bodyPr/>
          <a:lstStyle>
            <a:lvl1pPr marL="0" indent="0">
              <a:buNone/>
              <a:defRPr sz="2600" b="1">
                <a:solidFill>
                  <a:schemeClr val="tx2"/>
                </a:solidFill>
              </a:defRPr>
            </a:lvl1pPr>
            <a:lvl2pPr marL="271463" indent="0">
              <a:buNone/>
              <a:defRPr>
                <a:solidFill>
                  <a:schemeClr val="tx1"/>
                </a:solidFill>
              </a:defRPr>
            </a:lvl2pPr>
            <a:lvl3pPr marL="534988" indent="0">
              <a:buNone/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 err="1" smtClean="0"/>
              <a:t>Catchline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476251" y="1916116"/>
            <a:ext cx="11279716" cy="3889375"/>
          </a:xfrm>
        </p:spPr>
        <p:txBody>
          <a:bodyPr/>
          <a:lstStyle>
            <a:lvl1pPr marL="0" indent="0">
              <a:buNone/>
              <a:defRPr sz="2200" baseline="0"/>
            </a:lvl1pPr>
            <a:lvl2pPr>
              <a:defRPr sz="2200" b="1" baseline="0">
                <a:solidFill>
                  <a:schemeClr val="tx2"/>
                </a:solidFill>
              </a:defRPr>
            </a:lvl2pPr>
            <a:lvl3pPr>
              <a:defRPr sz="2200" b="1">
                <a:solidFill>
                  <a:schemeClr val="tx2"/>
                </a:solidFill>
              </a:defRPr>
            </a:lvl3pPr>
            <a:lvl4pPr>
              <a:defRPr sz="2200" b="1">
                <a:solidFill>
                  <a:schemeClr val="tx2"/>
                </a:solidFill>
              </a:defRPr>
            </a:lvl4pPr>
            <a:lvl5pPr>
              <a:defRPr sz="22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 err="1"/>
              <a:t>Bullett</a:t>
            </a:r>
            <a:r>
              <a:rPr lang="de-DE" dirty="0"/>
              <a:t> </a:t>
            </a:r>
            <a:r>
              <a:rPr lang="de-DE" dirty="0" err="1"/>
              <a:t>points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8571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76468" y="260648"/>
            <a:ext cx="11280000" cy="523220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Headline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76251" y="1412779"/>
            <a:ext cx="11279716" cy="3889375"/>
          </a:xfrm>
        </p:spPr>
        <p:txBody>
          <a:bodyPr/>
          <a:lstStyle>
            <a:lvl1pPr marL="0" indent="0">
              <a:buNone/>
              <a:defRPr sz="2200" baseline="0"/>
            </a:lvl1pPr>
            <a:lvl2pPr>
              <a:defRPr sz="2200" b="1" baseline="0">
                <a:solidFill>
                  <a:schemeClr val="tx2"/>
                </a:solidFill>
              </a:defRPr>
            </a:lvl2pPr>
            <a:lvl3pPr>
              <a:defRPr sz="2200" b="1">
                <a:solidFill>
                  <a:schemeClr val="tx2"/>
                </a:solidFill>
              </a:defRPr>
            </a:lvl3pPr>
            <a:lvl4pPr>
              <a:defRPr sz="2200" b="1">
                <a:solidFill>
                  <a:schemeClr val="tx2"/>
                </a:solidFill>
              </a:defRPr>
            </a:lvl4pPr>
            <a:lvl5pPr>
              <a:defRPr sz="22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 </a:t>
            </a:r>
          </a:p>
        </p:txBody>
      </p:sp>
    </p:spTree>
    <p:extLst>
      <p:ext uri="{BB962C8B-B14F-4D97-AF65-F5344CB8AC3E}">
        <p14:creationId xmlns:p14="http://schemas.microsoft.com/office/powerpoint/2010/main" val="2573699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76468" y="260648"/>
            <a:ext cx="11280000" cy="523220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Headline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4109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only with Public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76468" y="260648"/>
            <a:ext cx="11280000" cy="523220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Headline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476251" y="1412779"/>
            <a:ext cx="11279716" cy="3889375"/>
          </a:xfrm>
        </p:spPr>
        <p:txBody>
          <a:bodyPr/>
          <a:lstStyle>
            <a:lvl1pPr marL="0" indent="0">
              <a:buNone/>
              <a:defRPr sz="2200" baseline="0"/>
            </a:lvl1pPr>
            <a:lvl2pPr>
              <a:defRPr sz="2200" b="1" baseline="0">
                <a:solidFill>
                  <a:schemeClr val="tx2"/>
                </a:solidFill>
              </a:defRPr>
            </a:lvl2pPr>
            <a:lvl3pPr>
              <a:defRPr sz="2200" b="1">
                <a:solidFill>
                  <a:schemeClr val="tx2"/>
                </a:solidFill>
              </a:defRPr>
            </a:lvl3pPr>
            <a:lvl4pPr>
              <a:defRPr sz="2200" b="1">
                <a:solidFill>
                  <a:schemeClr val="tx2"/>
                </a:solidFill>
              </a:defRPr>
            </a:lvl4pPr>
            <a:lvl5pPr>
              <a:defRPr sz="22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 hasCustomPrompt="1"/>
          </p:nvPr>
        </p:nvSpPr>
        <p:spPr>
          <a:xfrm>
            <a:off x="496515" y="5421876"/>
            <a:ext cx="11381316" cy="576262"/>
          </a:xfrm>
        </p:spPr>
        <p:txBody>
          <a:bodyPr/>
          <a:lstStyle>
            <a:lvl1pPr marL="0" indent="0">
              <a:lnSpc>
                <a:spcPts val="2640"/>
              </a:lnSpc>
              <a:spcAft>
                <a:spcPts val="600"/>
              </a:spcAft>
              <a:buNone/>
              <a:defRPr lang="de-DE" sz="1800" i="1" kern="1200" baseline="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ＭＳ Ｐゴシック" charset="0"/>
                <a:cs typeface="Arial" pitchFamily="34" charset="0"/>
              </a:defRPr>
            </a:lvl1pPr>
            <a:lvl2pPr marL="271463" indent="0">
              <a:buNone/>
              <a:defRPr lang="de-DE" sz="1800" i="1" kern="12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ＭＳ Ｐゴシック" charset="0"/>
                <a:cs typeface="Arial" pitchFamily="34" charset="0"/>
              </a:defRPr>
            </a:lvl2pPr>
            <a:lvl3pPr marL="534988" indent="0">
              <a:buNone/>
              <a:defRPr lang="de-DE" sz="1800" i="1" kern="12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ＭＳ Ｐゴシック" charset="0"/>
                <a:cs typeface="Arial" pitchFamily="34" charset="0"/>
              </a:defRPr>
            </a:lvl3pPr>
            <a:lvl4pPr marL="808037" indent="0">
              <a:buNone/>
              <a:defRPr lang="de-DE" sz="1800" i="1" kern="12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ＭＳ Ｐゴシック" charset="0"/>
                <a:cs typeface="Arial" pitchFamily="34" charset="0"/>
              </a:defRPr>
            </a:lvl4pPr>
            <a:lvl5pPr marL="1079500" indent="0">
              <a:buNone/>
              <a:defRPr lang="de-DE" sz="1800" i="1" kern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ＭＳ Ｐゴシック" charset="0"/>
                <a:cs typeface="Arial" pitchFamily="34" charset="0"/>
              </a:defRPr>
            </a:lvl5pPr>
          </a:lstStyle>
          <a:p>
            <a:pPr>
              <a:lnSpc>
                <a:spcPts val="2640"/>
              </a:lnSpc>
              <a:spcAft>
                <a:spcPts val="600"/>
              </a:spcAft>
            </a:pPr>
            <a:r>
              <a:rPr lang="fr-FR" sz="1800" i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Source/Publication, </a:t>
            </a:r>
            <a:r>
              <a:rPr lang="fr-FR" sz="1800" i="1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e.g</a:t>
            </a:r>
            <a:r>
              <a:rPr lang="fr-FR" sz="1800" i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. Name, et al. </a:t>
            </a:r>
            <a:r>
              <a:rPr lang="fr-FR" sz="1800" i="1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Year</a:t>
            </a:r>
            <a:r>
              <a:rPr lang="fr-FR" sz="1800" i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, Journal</a:t>
            </a:r>
            <a:endParaRPr lang="de-DE" sz="1800" b="1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848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tp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391" y="2906713"/>
            <a:ext cx="11280000" cy="1500187"/>
          </a:xfrm>
        </p:spPr>
        <p:txBody>
          <a:bodyPr tIns="0" rIns="0" bIns="0" anchor="ctr" anchorCtr="0">
            <a:normAutofit/>
          </a:bodyPr>
          <a:lstStyle>
            <a:lvl1pPr marL="0" indent="0">
              <a:buNone/>
              <a:defRPr sz="2600">
                <a:solidFill>
                  <a:srgbClr val="00479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76468" y="260648"/>
            <a:ext cx="11280000" cy="523220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557986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76468" y="1380165"/>
            <a:ext cx="5520000" cy="564071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6468" y="1920165"/>
            <a:ext cx="5520000" cy="3948499"/>
          </a:xfrm>
        </p:spPr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240629" y="1383103"/>
            <a:ext cx="5520000" cy="564071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240629" y="1923100"/>
            <a:ext cx="5520000" cy="3948499"/>
          </a:xfrm>
        </p:spPr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76468" y="260648"/>
            <a:ext cx="11280000" cy="522000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200482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6467" y="260648"/>
            <a:ext cx="11280000" cy="522000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6467" y="1371600"/>
            <a:ext cx="5520000" cy="4500000"/>
          </a:xfrm>
        </p:spPr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40629" y="1371600"/>
            <a:ext cx="5520000" cy="4500000"/>
          </a:xfrm>
        </p:spPr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862539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6640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Line 48"/>
          <p:cNvSpPr>
            <a:spLocks noChangeShapeType="1"/>
          </p:cNvSpPr>
          <p:nvPr/>
        </p:nvSpPr>
        <p:spPr bwMode="auto">
          <a:xfrm flipV="1">
            <a:off x="2133600" y="0"/>
            <a:ext cx="0" cy="838200"/>
          </a:xfrm>
          <a:prstGeom prst="line">
            <a:avLst/>
          </a:prstGeom>
          <a:noFill/>
          <a:ln w="1143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2400">
              <a:cs typeface="+mn-cs"/>
            </a:endParaRPr>
          </a:p>
        </p:txBody>
      </p:sp>
      <p:sp>
        <p:nvSpPr>
          <p:cNvPr id="4157" name="Rectangle 6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470" y="1371600"/>
            <a:ext cx="11410732" cy="45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76467" y="260648"/>
            <a:ext cx="11410732" cy="52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Mastertitelformat bearbeiten</a:t>
            </a:r>
          </a:p>
        </p:txBody>
      </p:sp>
      <p:cxnSp>
        <p:nvCxnSpPr>
          <p:cNvPr id="18" name="Gerade Verbindung 17"/>
          <p:cNvCxnSpPr/>
          <p:nvPr/>
        </p:nvCxnSpPr>
        <p:spPr>
          <a:xfrm>
            <a:off x="0" y="1096532"/>
            <a:ext cx="12192000" cy="0"/>
          </a:xfrm>
          <a:prstGeom prst="line">
            <a:avLst/>
          </a:prstGeom>
          <a:ln w="9525">
            <a:solidFill>
              <a:srgbClr val="0047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0" y="6019800"/>
            <a:ext cx="12192000" cy="0"/>
          </a:xfrm>
          <a:prstGeom prst="line">
            <a:avLst/>
          </a:prstGeom>
          <a:ln w="9525">
            <a:solidFill>
              <a:srgbClr val="0047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>
            <a:off x="0" y="1096532"/>
            <a:ext cx="12192000" cy="0"/>
          </a:xfrm>
          <a:prstGeom prst="line">
            <a:avLst/>
          </a:prstGeom>
          <a:ln w="9525">
            <a:solidFill>
              <a:srgbClr val="0047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0" y="6019800"/>
            <a:ext cx="12192000" cy="0"/>
          </a:xfrm>
          <a:prstGeom prst="line">
            <a:avLst/>
          </a:prstGeom>
          <a:ln w="9525">
            <a:solidFill>
              <a:srgbClr val="0047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 userDrawn="1"/>
        </p:nvCxnSpPr>
        <p:spPr>
          <a:xfrm>
            <a:off x="0" y="1096532"/>
            <a:ext cx="12192000" cy="0"/>
          </a:xfrm>
          <a:prstGeom prst="line">
            <a:avLst/>
          </a:prstGeom>
          <a:ln w="9525">
            <a:solidFill>
              <a:srgbClr val="0047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 userDrawn="1"/>
        </p:nvCxnSpPr>
        <p:spPr>
          <a:xfrm>
            <a:off x="0" y="6019800"/>
            <a:ext cx="12192000" cy="0"/>
          </a:xfrm>
          <a:prstGeom prst="line">
            <a:avLst/>
          </a:prstGeom>
          <a:ln w="9525">
            <a:solidFill>
              <a:srgbClr val="0047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63"/>
          <p:cNvSpPr>
            <a:spLocks noChangeArrowheads="1"/>
          </p:cNvSpPr>
          <p:nvPr userDrawn="1"/>
        </p:nvSpPr>
        <p:spPr bwMode="black">
          <a:xfrm>
            <a:off x="0" y="6164880"/>
            <a:ext cx="12192000" cy="504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 anchorCtr="0"/>
          <a:lstStyle/>
          <a:p>
            <a:pPr algn="ctr" eaLnBrk="1" hangingPunct="1">
              <a:defRPr/>
            </a:pPr>
            <a:fld id="{42D62FEB-C080-7649-8567-7880F20CBDE9}" type="slidenum">
              <a:rPr lang="en-US" sz="1400" smtClean="0">
                <a:solidFill>
                  <a:srgbClr val="004791"/>
                </a:solidFill>
                <a:latin typeface="Calibri" panose="020F0502020204030204" pitchFamily="34" charset="0"/>
                <a:cs typeface="+mn-cs"/>
              </a:rPr>
              <a:pPr algn="ctr" eaLnBrk="1" hangingPunct="1">
                <a:defRPr/>
              </a:pPr>
              <a:t>‹Nr.›</a:t>
            </a:fld>
            <a:endParaRPr lang="en-US" sz="1400" dirty="0">
              <a:solidFill>
                <a:srgbClr val="00479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  <a:cs typeface="+mn-cs"/>
            </a:endParaRPr>
          </a:p>
        </p:txBody>
      </p:sp>
      <p:pic>
        <p:nvPicPr>
          <p:cNvPr id="25" name="Picture 2" descr="C:\Users\hahns\AppData\Local\Microsoft\Windows\Temporary Internet Files\Content.Outlook\VK6OMLHU\160512_DKTK-Platine_en.tif">
            <a:extLst>
              <a:ext uri="{FF2B5EF4-FFF2-40B4-BE49-F238E27FC236}">
                <a16:creationId xmlns:a16="http://schemas.microsoft.com/office/drawing/2014/main" id="{251B5F94-E32F-4451-AA17-88396CC7E9A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8" y="6049183"/>
            <a:ext cx="3419147" cy="70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Bild 39">
            <a:extLst>
              <a:ext uri="{FF2B5EF4-FFF2-40B4-BE49-F238E27FC236}">
                <a16:creationId xmlns:a16="http://schemas.microsoft.com/office/drawing/2014/main" id="{76F1CCD6-71B7-4F1C-813E-B6A61D99941D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0865" y="6111368"/>
            <a:ext cx="1576334" cy="63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98" r:id="rId2"/>
    <p:sldLayoutId id="2147483703" r:id="rId3"/>
    <p:sldLayoutId id="2147483707" r:id="rId4"/>
    <p:sldLayoutId id="2147483704" r:id="rId5"/>
    <p:sldLayoutId id="2147483699" r:id="rId6"/>
    <p:sldLayoutId id="2147483701" r:id="rId7"/>
    <p:sldLayoutId id="2147483700" r:id="rId8"/>
    <p:sldLayoutId id="2147483705" r:id="rId9"/>
    <p:sldLayoutId id="2147483702" r:id="rId10"/>
    <p:sldLayoutId id="214748369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 cap="none" baseline="0">
          <a:solidFill>
            <a:srgbClr val="00479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  <a:ea typeface="ＭＳ Ｐゴシック" charset="0"/>
        </a:defRPr>
      </a:lvl9pPr>
    </p:titleStyle>
    <p:bodyStyle>
      <a:lvl1pPr marL="0" indent="0" algn="l" rtl="0" eaLnBrk="1" fontAlgn="base" hangingPunct="1">
        <a:lnSpc>
          <a:spcPts val="2640"/>
        </a:lnSpc>
        <a:spcBef>
          <a:spcPts val="0"/>
        </a:spcBef>
        <a:spcAft>
          <a:spcPts val="600"/>
        </a:spcAft>
        <a:buClr>
          <a:srgbClr val="004791"/>
        </a:buClr>
        <a:buSzPct val="90000"/>
        <a:buFont typeface="Times" charset="0"/>
        <a:buNone/>
        <a:defRPr sz="2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69913" indent="-298450" algn="l" rtl="0" eaLnBrk="1" fontAlgn="base" hangingPunct="1">
        <a:lnSpc>
          <a:spcPts val="2640"/>
        </a:lnSpc>
        <a:spcBef>
          <a:spcPts val="0"/>
        </a:spcBef>
        <a:spcAft>
          <a:spcPts val="600"/>
        </a:spcAft>
        <a:buClr>
          <a:srgbClr val="004791"/>
        </a:buClr>
        <a:buSzPct val="90000"/>
        <a:buFont typeface="Times" charset="0"/>
        <a:buChar char="•"/>
        <a:tabLst/>
        <a:defRPr sz="2200">
          <a:solidFill>
            <a:schemeClr val="tx1"/>
          </a:solidFill>
          <a:latin typeface="Calibri" panose="020F0502020204030204" pitchFamily="34" charset="0"/>
          <a:ea typeface="+mn-ea"/>
        </a:defRPr>
      </a:lvl2pPr>
      <a:lvl3pPr marL="808038" indent="-273050" algn="l" rtl="0" eaLnBrk="1" fontAlgn="base" hangingPunct="1">
        <a:lnSpc>
          <a:spcPts val="2640"/>
        </a:lnSpc>
        <a:spcBef>
          <a:spcPts val="0"/>
        </a:spcBef>
        <a:spcAft>
          <a:spcPts val="600"/>
        </a:spcAft>
        <a:buClr>
          <a:srgbClr val="004791"/>
        </a:buClr>
        <a:buSzPct val="90000"/>
        <a:buFont typeface="Times" charset="0"/>
        <a:buChar char="•"/>
        <a:defRPr sz="2200">
          <a:solidFill>
            <a:schemeClr val="tx1"/>
          </a:solidFill>
          <a:latin typeface="Calibri" panose="020F0502020204030204" pitchFamily="34" charset="0"/>
          <a:ea typeface="+mn-ea"/>
        </a:defRPr>
      </a:lvl3pPr>
      <a:lvl4pPr marL="1079500" indent="-271463" algn="l" rtl="0" eaLnBrk="1" fontAlgn="base" hangingPunct="1">
        <a:lnSpc>
          <a:spcPts val="2640"/>
        </a:lnSpc>
        <a:spcBef>
          <a:spcPts val="0"/>
        </a:spcBef>
        <a:spcAft>
          <a:spcPts val="600"/>
        </a:spcAft>
        <a:buClr>
          <a:srgbClr val="004791"/>
        </a:buClr>
        <a:buSzPct val="90000"/>
        <a:buFont typeface="Times" charset="0"/>
        <a:buChar char="•"/>
        <a:defRPr sz="2200">
          <a:solidFill>
            <a:schemeClr val="tx1"/>
          </a:solidFill>
          <a:latin typeface="Calibri" panose="020F0502020204030204" pitchFamily="34" charset="0"/>
          <a:ea typeface="+mn-ea"/>
        </a:defRPr>
      </a:lvl4pPr>
      <a:lvl5pPr marL="1343025" indent="-263525" algn="l" rtl="0" eaLnBrk="1" fontAlgn="base" hangingPunct="1">
        <a:lnSpc>
          <a:spcPts val="2640"/>
        </a:lnSpc>
        <a:spcBef>
          <a:spcPts val="0"/>
        </a:spcBef>
        <a:spcAft>
          <a:spcPts val="600"/>
        </a:spcAft>
        <a:buClr>
          <a:srgbClr val="004791"/>
        </a:buClr>
        <a:buSzPct val="90000"/>
        <a:buFont typeface="Times" charset="0"/>
        <a:buChar char="•"/>
        <a:defRPr sz="2200">
          <a:solidFill>
            <a:schemeClr val="tx1"/>
          </a:solidFill>
          <a:latin typeface="Calibri" panose="020F0502020204030204" pitchFamily="34" charset="0"/>
          <a:ea typeface="+mn-ea"/>
        </a:defRPr>
      </a:lvl5pPr>
      <a:lvl6pPr marL="2455863" indent="-1873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90000"/>
        <a:buFont typeface="Times" charset="0"/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13063" indent="-1873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90000"/>
        <a:buFont typeface="Times" charset="0"/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370263" indent="-1873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90000"/>
        <a:buFont typeface="Times" charset="0"/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27463" indent="-1873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90000"/>
        <a:buFont typeface="Times" charset="0"/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sz="quarter"/>
          </p:nvPr>
        </p:nvSpPr>
        <p:spPr>
          <a:xfrm>
            <a:off x="2748961" y="2491132"/>
            <a:ext cx="8962556" cy="900000"/>
          </a:xfrm>
        </p:spPr>
        <p:txBody>
          <a:bodyPr/>
          <a:lstStyle/>
          <a:p>
            <a:pPr>
              <a:spcAft>
                <a:spcPts val="0"/>
              </a:spcAft>
            </a:pPr>
            <a:endParaRPr lang="de-DE" sz="24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7593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8081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874241"/>
      </p:ext>
    </p:extLst>
  </p:cSld>
  <p:clrMapOvr>
    <a:masterClrMapping/>
  </p:clrMapOvr>
</p:sld>
</file>

<file path=ppt/theme/theme1.xml><?xml version="1.0" encoding="utf-8"?>
<a:theme xmlns:a="http://schemas.openxmlformats.org/drawingml/2006/main" name="DKTK_PowerPoint-Template [English]_Essen_Duesseldorf">
  <a:themeElements>
    <a:clrScheme name="DKTK_Designfarben">
      <a:dk1>
        <a:srgbClr val="000000"/>
      </a:dk1>
      <a:lt1>
        <a:srgbClr val="FFFFFF"/>
      </a:lt1>
      <a:dk2>
        <a:srgbClr val="004791"/>
      </a:dk2>
      <a:lt2>
        <a:srgbClr val="FFFFFF"/>
      </a:lt2>
      <a:accent1>
        <a:srgbClr val="8CADDF"/>
      </a:accent1>
      <a:accent2>
        <a:srgbClr val="999999"/>
      </a:accent2>
      <a:accent3>
        <a:srgbClr val="BFD8ED"/>
      </a:accent3>
      <a:accent4>
        <a:srgbClr val="000000"/>
      </a:accent4>
      <a:accent5>
        <a:srgbClr val="009933"/>
      </a:accent5>
      <a:accent6>
        <a:srgbClr val="E5007D"/>
      </a:accent6>
      <a:hlink>
        <a:srgbClr val="0947B9"/>
      </a:hlink>
      <a:folHlink>
        <a:srgbClr val="000000"/>
      </a:folHlink>
    </a:clrScheme>
    <a:fontScheme name="Office-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Office-Design 1">
        <a:dk1>
          <a:srgbClr val="000000"/>
        </a:dk1>
        <a:lt1>
          <a:srgbClr val="CCDBF1"/>
        </a:lt1>
        <a:dk2>
          <a:srgbClr val="0047B9"/>
        </a:dk2>
        <a:lt2>
          <a:srgbClr val="FFFFFF"/>
        </a:lt2>
        <a:accent1>
          <a:srgbClr val="F32B42"/>
        </a:accent1>
        <a:accent2>
          <a:srgbClr val="8C8C8C"/>
        </a:accent2>
        <a:accent3>
          <a:srgbClr val="E2EAF7"/>
        </a:accent3>
        <a:accent4>
          <a:srgbClr val="000000"/>
        </a:accent4>
        <a:accent5>
          <a:srgbClr val="F8ACB0"/>
        </a:accent5>
        <a:accent6>
          <a:srgbClr val="7E7E7E"/>
        </a:accent6>
        <a:hlink>
          <a:srgbClr val="FF5D00"/>
        </a:hlink>
        <a:folHlink>
          <a:srgbClr val="00954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Larissa">
  <a:themeElements>
    <a:clrScheme name="DKTK_Designfarben">
      <a:dk1>
        <a:srgbClr val="000000"/>
      </a:dk1>
      <a:lt1>
        <a:srgbClr val="FFFFFF"/>
      </a:lt1>
      <a:dk2>
        <a:srgbClr val="004791"/>
      </a:dk2>
      <a:lt2>
        <a:srgbClr val="FFFFFF"/>
      </a:lt2>
      <a:accent1>
        <a:srgbClr val="5987D1"/>
      </a:accent1>
      <a:accent2>
        <a:srgbClr val="999999"/>
      </a:accent2>
      <a:accent3>
        <a:srgbClr val="BFD8ED"/>
      </a:accent3>
      <a:accent4>
        <a:srgbClr val="000000"/>
      </a:accent4>
      <a:accent5>
        <a:srgbClr val="BFD1ED"/>
      </a:accent5>
      <a:accent6>
        <a:srgbClr val="7E7E7E"/>
      </a:accent6>
      <a:hlink>
        <a:srgbClr val="FF5D00"/>
      </a:hlink>
      <a:folHlink>
        <a:srgbClr val="009543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>
  <documentManagement>
    <Deprecated xmlns="f183dd6b-216a-4b5d-8947-a5ec4338d866">false</Deprecated>
    <Language xmlns="f183dd6b-216a-4b5d-8947-a5ec4338d866">English</Language>
    <PublishingExpirationDate xmlns="http://schemas.microsoft.com/sharepoint/v3" xsi:nil="true"/>
    <Category xmlns="f183dd6b-216a-4b5d-8947-a5ec4338d866">Presentation</Category>
    <PublishingStartDate xmlns="http://schemas.microsoft.com/sharepoint/v3" xsi:nil="true"/>
    <_dlc_DocId xmlns="6f6fc4e4-516b-44b7-ad92-9c611c31a822">25RMAMQAQ45T-84-124</_dlc_DocId>
    <_dlc_DocIdUrl xmlns="6f6fc4e4-516b-44b7-ad92-9c611c31a822">
      <Url>https://intra.dktk.dkfz.de/ressources/CD/_layouts/15/DocIdRedir.aspx?ID=25RMAMQAQ45T-84-124</Url>
      <Description>25RMAMQAQ45T-84-124</Description>
    </_dlc_DocIdUrl>
  </documentManagement>
</p:properties>
</file>

<file path=customXml/item3.xml><?xml version="1.0" encoding="utf-8"?>
<LongProperties xmlns="http://schemas.microsoft.com/office/2006/metadata/longPropertie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9DA2BB527DE82448856872D15535EF2" ma:contentTypeVersion="5" ma:contentTypeDescription="Create a new document." ma:contentTypeScope="" ma:versionID="a1b1c078049fd84d34bc32801fe306f7">
  <xsd:schema xmlns:xsd="http://www.w3.org/2001/XMLSchema" xmlns:xs="http://www.w3.org/2001/XMLSchema" xmlns:p="http://schemas.microsoft.com/office/2006/metadata/properties" xmlns:ns1="http://schemas.microsoft.com/sharepoint/v3" xmlns:ns2="6f6fc4e4-516b-44b7-ad92-9c611c31a822" xmlns:ns3="f183dd6b-216a-4b5d-8947-a5ec4338d866" targetNamespace="http://schemas.microsoft.com/office/2006/metadata/properties" ma:root="true" ma:fieldsID="5d05c9fd4cc00e3beec638341917c137" ns1:_="" ns2:_="" ns3:_="">
    <xsd:import namespace="http://schemas.microsoft.com/sharepoint/v3"/>
    <xsd:import namespace="6f6fc4e4-516b-44b7-ad92-9c611c31a822"/>
    <xsd:import namespace="f183dd6b-216a-4b5d-8947-a5ec4338d86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Category" minOccurs="0"/>
                <xsd:element ref="ns3:Language" minOccurs="0"/>
                <xsd:element ref="ns1:PublishingStartDate" minOccurs="0"/>
                <xsd:element ref="ns1:PublishingExpirationDate" minOccurs="0"/>
                <xsd:element ref="ns3:Deprecat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3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4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6fc4e4-516b-44b7-ad92-9c611c31a82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83dd6b-216a-4b5d-8947-a5ec4338d866" elementFormDefault="qualified">
    <xsd:import namespace="http://schemas.microsoft.com/office/2006/documentManagement/types"/>
    <xsd:import namespace="http://schemas.microsoft.com/office/infopath/2007/PartnerControls"/>
    <xsd:element name="Category" ma:index="11" nillable="true" ma:displayName="Category" ma:format="Dropdown" ma:internalName="Category">
      <xsd:simpleType>
        <xsd:restriction base="dms:Choice">
          <xsd:enumeration value="Background"/>
          <xsd:enumeration value="DKTK Icons"/>
          <xsd:enumeration value="Letter"/>
          <xsd:enumeration value="Poster"/>
          <xsd:enumeration value="Presentation"/>
          <xsd:enumeration value="Signature"/>
          <xsd:enumeration value="Site logo (old)"/>
        </xsd:restriction>
      </xsd:simpleType>
    </xsd:element>
    <xsd:element name="Language" ma:index="12" nillable="true" ma:displayName="Language" ma:format="Dropdown" ma:internalName="Language">
      <xsd:simpleType>
        <xsd:restriction base="dms:Choice">
          <xsd:enumeration value="English"/>
          <xsd:enumeration value="German"/>
        </xsd:restriction>
      </xsd:simpleType>
    </xsd:element>
    <xsd:element name="Deprecated" ma:index="15" nillable="true" ma:displayName="Deprecated" ma:default="0" ma:internalName="Deprecated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A42AC91-9960-4754-B15D-BFE9D297B4A4}"/>
</file>

<file path=customXml/itemProps2.xml><?xml version="1.0" encoding="utf-8"?>
<ds:datastoreItem xmlns:ds="http://schemas.openxmlformats.org/officeDocument/2006/customXml" ds:itemID="{8494AEF8-9D6D-400A-9363-FE91348092E5}"/>
</file>

<file path=customXml/itemProps3.xml><?xml version="1.0" encoding="utf-8"?>
<ds:datastoreItem xmlns:ds="http://schemas.openxmlformats.org/officeDocument/2006/customXml" ds:itemID="{EC400FD0-D638-4F90-B34A-33752237D541}"/>
</file>

<file path=customXml/itemProps4.xml><?xml version="1.0" encoding="utf-8"?>
<ds:datastoreItem xmlns:ds="http://schemas.openxmlformats.org/officeDocument/2006/customXml" ds:itemID="{346F70F7-569B-4C1A-9BE9-448F11567308}"/>
</file>

<file path=customXml/itemProps5.xml><?xml version="1.0" encoding="utf-8"?>
<ds:datastoreItem xmlns:ds="http://schemas.openxmlformats.org/officeDocument/2006/customXml" ds:itemID="{D969C21C-DE0D-4A9E-8642-FBEC5BAEC46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Breitbild</PresentationFormat>
  <Paragraphs>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ＭＳ Ｐゴシック</vt:lpstr>
      <vt:lpstr>Arial</vt:lpstr>
      <vt:lpstr>Calibri</vt:lpstr>
      <vt:lpstr>Times</vt:lpstr>
      <vt:lpstr>Verdana</vt:lpstr>
      <vt:lpstr>DKTK_PowerPoint-Template [English]_Essen_Duesseldorf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DKTK-Coordination Office Heidelberg</dc:creator>
  <cp:lastModifiedBy>Ogrissek, Nadine</cp:lastModifiedBy>
  <cp:revision>238</cp:revision>
  <cp:lastPrinted>2020-02-13T09:27:36Z</cp:lastPrinted>
  <dcterms:created xsi:type="dcterms:W3CDTF">2016-05-17T16:04:20Z</dcterms:created>
  <dcterms:modified xsi:type="dcterms:W3CDTF">2020-09-17T15:09:06Z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ebenslage">
    <vt:lpwstr/>
  </property>
  <property fmtid="{D5CDD505-2E9C-101B-9397-08002B2CF9AE}" pid="3" name="ContentType">
    <vt:lpwstr>Dokument</vt:lpwstr>
  </property>
  <property fmtid="{D5CDD505-2E9C-101B-9397-08002B2CF9AE}" pid="4" name="Schlagwort">
    <vt:lpwstr>149;#Corporate Design CD;#155;#Powerpoint;#1;#Presse- und Öffentlichkeitsarbeit;#150;#Vorlage</vt:lpwstr>
  </property>
  <property fmtid="{D5CDD505-2E9C-101B-9397-08002B2CF9AE}" pid="5" name="Sprache">
    <vt:lpwstr>1</vt:lpwstr>
  </property>
  <property fmtid="{D5CDD505-2E9C-101B-9397-08002B2CF9AE}" pid="6" name="Dokumentart">
    <vt:lpwstr>2</vt:lpwstr>
  </property>
  <property fmtid="{D5CDD505-2E9C-101B-9397-08002B2CF9AE}" pid="7" name="ContentTypeId">
    <vt:lpwstr>0x01010049DA2BB527DE82448856872D15535EF2</vt:lpwstr>
  </property>
  <property fmtid="{D5CDD505-2E9C-101B-9397-08002B2CF9AE}" pid="8" name="_dlc_DocIdItemGuid">
    <vt:lpwstr>883cd224-25a5-4bf3-b0a1-609634ae092c</vt:lpwstr>
  </property>
  <property fmtid="{D5CDD505-2E9C-101B-9397-08002B2CF9AE}" pid="9" name="year">
    <vt:r8>2020</vt:r8>
  </property>
</Properties>
</file>