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9" r:id="rId5"/>
    <p:sldMasterId id="2147483681" r:id="rId6"/>
  </p:sldMasterIdLst>
  <p:notesMasterIdLst>
    <p:notesMasterId r:id="rId19"/>
  </p:notesMasterIdLst>
  <p:handoutMasterIdLst>
    <p:handoutMasterId r:id="rId20"/>
  </p:handoutMasterIdLst>
  <p:sldIdLst>
    <p:sldId id="279" r:id="rId7"/>
    <p:sldId id="630" r:id="rId8"/>
    <p:sldId id="629" r:id="rId9"/>
    <p:sldId id="640" r:id="rId10"/>
    <p:sldId id="639" r:id="rId11"/>
    <p:sldId id="633" r:id="rId12"/>
    <p:sldId id="634" r:id="rId13"/>
    <p:sldId id="635" r:id="rId14"/>
    <p:sldId id="636" r:id="rId15"/>
    <p:sldId id="637" r:id="rId16"/>
    <p:sldId id="638" r:id="rId17"/>
    <p:sldId id="64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FF3"/>
    <a:srgbClr val="E8B012"/>
    <a:srgbClr val="FDF8F1"/>
    <a:srgbClr val="FCF8F1"/>
    <a:srgbClr val="EBB313"/>
    <a:srgbClr val="F7BA97"/>
    <a:srgbClr val="FFFFFF"/>
    <a:srgbClr val="EF752F"/>
    <a:srgbClr val="F1F9FA"/>
    <a:srgbClr val="E7F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8EB693-9D7B-4F54-BE80-54C45520A812}" v="2" dt="2026-07-23T03:41:08.6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6" autoAdjust="0"/>
    <p:restoredTop sz="74681" autoAdjust="0"/>
  </p:normalViewPr>
  <p:slideViewPr>
    <p:cSldViewPr snapToGrid="0" snapToObjects="1">
      <p:cViewPr varScale="1">
        <p:scale>
          <a:sx n="56" d="100"/>
          <a:sy n="56" d="100"/>
        </p:scale>
        <p:origin x="1047" y="2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55" d="100"/>
          <a:sy n="155" d="100"/>
        </p:scale>
        <p:origin x="5984"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a Clifford" userId="5f85777b-5c10-435b-920e-904a6cb1118a" providerId="ADAL" clId="{78042EED-9CDE-45C2-91CF-79A633D4CCA1}"/>
    <pc:docChg chg="undo custSel delSld modSld">
      <pc:chgData name="Briana Clifford" userId="5f85777b-5c10-435b-920e-904a6cb1118a" providerId="ADAL" clId="{78042EED-9CDE-45C2-91CF-79A633D4CCA1}" dt="2026-07-23T06:25:46.134" v="1710" actId="5793"/>
      <pc:docMkLst>
        <pc:docMk/>
      </pc:docMkLst>
      <pc:sldChg chg="del">
        <pc:chgData name="Briana Clifford" userId="5f85777b-5c10-435b-920e-904a6cb1118a" providerId="ADAL" clId="{78042EED-9CDE-45C2-91CF-79A633D4CCA1}" dt="2026-07-22T16:43:52.454" v="5" actId="47"/>
        <pc:sldMkLst>
          <pc:docMk/>
          <pc:sldMk cId="1519423932" sldId="625"/>
        </pc:sldMkLst>
      </pc:sldChg>
      <pc:sldChg chg="delSp modSp mod">
        <pc:chgData name="Briana Clifford" userId="5f85777b-5c10-435b-920e-904a6cb1118a" providerId="ADAL" clId="{78042EED-9CDE-45C2-91CF-79A633D4CCA1}" dt="2026-07-23T03:02:41.275" v="81" actId="14100"/>
        <pc:sldMkLst>
          <pc:docMk/>
          <pc:sldMk cId="2210011064" sldId="629"/>
        </pc:sldMkLst>
        <pc:spChg chg="mod">
          <ac:chgData name="Briana Clifford" userId="5f85777b-5c10-435b-920e-904a6cb1118a" providerId="ADAL" clId="{78042EED-9CDE-45C2-91CF-79A633D4CCA1}" dt="2026-07-23T02:54:53.712" v="61" actId="1076"/>
          <ac:spMkLst>
            <pc:docMk/>
            <pc:sldMk cId="2210011064" sldId="629"/>
            <ac:spMk id="5" creationId="{9E6080EC-7ACD-4BF7-8967-BC05C8BE64E3}"/>
          </ac:spMkLst>
        </pc:spChg>
        <pc:spChg chg="mod topLvl">
          <ac:chgData name="Briana Clifford" userId="5f85777b-5c10-435b-920e-904a6cb1118a" providerId="ADAL" clId="{78042EED-9CDE-45C2-91CF-79A633D4CCA1}" dt="2026-07-23T02:54:02.533" v="54" actId="1076"/>
          <ac:spMkLst>
            <pc:docMk/>
            <pc:sldMk cId="2210011064" sldId="629"/>
            <ac:spMk id="6" creationId="{E7070AD8-F031-70B2-EBD6-A5AF66449F48}"/>
          </ac:spMkLst>
        </pc:spChg>
        <pc:spChg chg="mod topLvl">
          <ac:chgData name="Briana Clifford" userId="5f85777b-5c10-435b-920e-904a6cb1118a" providerId="ADAL" clId="{78042EED-9CDE-45C2-91CF-79A633D4CCA1}" dt="2026-07-23T02:54:37.734" v="59" actId="1076"/>
          <ac:spMkLst>
            <pc:docMk/>
            <pc:sldMk cId="2210011064" sldId="629"/>
            <ac:spMk id="8" creationId="{E5244594-EEC2-C692-141D-E346DC5AA0E2}"/>
          </ac:spMkLst>
        </pc:spChg>
        <pc:spChg chg="mod topLvl">
          <ac:chgData name="Briana Clifford" userId="5f85777b-5c10-435b-920e-904a6cb1118a" providerId="ADAL" clId="{78042EED-9CDE-45C2-91CF-79A633D4CCA1}" dt="2026-07-23T03:02:41.275" v="81" actId="14100"/>
          <ac:spMkLst>
            <pc:docMk/>
            <pc:sldMk cId="2210011064" sldId="629"/>
            <ac:spMk id="10" creationId="{99D84586-7BB6-C493-B046-473A8574074B}"/>
          </ac:spMkLst>
        </pc:spChg>
        <pc:spChg chg="mod topLvl">
          <ac:chgData name="Briana Clifford" userId="5f85777b-5c10-435b-920e-904a6cb1118a" providerId="ADAL" clId="{78042EED-9CDE-45C2-91CF-79A633D4CCA1}" dt="2026-07-23T02:54:31.222" v="58" actId="1076"/>
          <ac:spMkLst>
            <pc:docMk/>
            <pc:sldMk cId="2210011064" sldId="629"/>
            <ac:spMk id="11" creationId="{638D95B4-55C7-B2BA-DDEA-CE885EE7E81B}"/>
          </ac:spMkLst>
        </pc:spChg>
        <pc:spChg chg="mod topLvl">
          <ac:chgData name="Briana Clifford" userId="5f85777b-5c10-435b-920e-904a6cb1118a" providerId="ADAL" clId="{78042EED-9CDE-45C2-91CF-79A633D4CCA1}" dt="2026-07-23T02:54:42.677" v="60" actId="1076"/>
          <ac:spMkLst>
            <pc:docMk/>
            <pc:sldMk cId="2210011064" sldId="629"/>
            <ac:spMk id="13" creationId="{E387CB05-5EFC-E80D-4EF8-AA632BB38560}"/>
          </ac:spMkLst>
        </pc:spChg>
        <pc:grpChg chg="del">
          <ac:chgData name="Briana Clifford" userId="5f85777b-5c10-435b-920e-904a6cb1118a" providerId="ADAL" clId="{78042EED-9CDE-45C2-91CF-79A633D4CCA1}" dt="2026-07-23T02:53:25.442" v="48" actId="165"/>
          <ac:grpSpMkLst>
            <pc:docMk/>
            <pc:sldMk cId="2210011064" sldId="629"/>
            <ac:grpSpMk id="14" creationId="{C5EEBFBC-E62C-EB43-847C-C25AFEDC03FA}"/>
          </ac:grpSpMkLst>
        </pc:grpChg>
      </pc:sldChg>
      <pc:sldChg chg="addSp delSp modSp mod modNotesTx">
        <pc:chgData name="Briana Clifford" userId="5f85777b-5c10-435b-920e-904a6cb1118a" providerId="ADAL" clId="{78042EED-9CDE-45C2-91CF-79A633D4CCA1}" dt="2026-07-23T03:50:55.729" v="1480" actId="1076"/>
        <pc:sldMkLst>
          <pc:docMk/>
          <pc:sldMk cId="1537739843" sldId="630"/>
        </pc:sldMkLst>
        <pc:spChg chg="add del mod">
          <ac:chgData name="Briana Clifford" userId="5f85777b-5c10-435b-920e-904a6cb1118a" providerId="ADAL" clId="{78042EED-9CDE-45C2-91CF-79A633D4CCA1}" dt="2026-07-23T03:41:31.764" v="576" actId="478"/>
          <ac:spMkLst>
            <pc:docMk/>
            <pc:sldMk cId="1537739843" sldId="630"/>
            <ac:spMk id="2" creationId="{313AFE8E-5636-A66B-C72C-A87A0E3DAAD7}"/>
          </ac:spMkLst>
        </pc:spChg>
        <pc:spChg chg="mod">
          <ac:chgData name="Briana Clifford" userId="5f85777b-5c10-435b-920e-904a6cb1118a" providerId="ADAL" clId="{78042EED-9CDE-45C2-91CF-79A633D4CCA1}" dt="2026-07-23T03:41:38.484" v="578" actId="1076"/>
          <ac:spMkLst>
            <pc:docMk/>
            <pc:sldMk cId="1537739843" sldId="630"/>
            <ac:spMk id="14" creationId="{4DA884ED-2E26-0E5B-20C5-6474381E6475}"/>
          </ac:spMkLst>
        </pc:spChg>
        <pc:spChg chg="mod">
          <ac:chgData name="Briana Clifford" userId="5f85777b-5c10-435b-920e-904a6cb1118a" providerId="ADAL" clId="{78042EED-9CDE-45C2-91CF-79A633D4CCA1}" dt="2026-07-23T03:50:53.939" v="1479" actId="1076"/>
          <ac:spMkLst>
            <pc:docMk/>
            <pc:sldMk cId="1537739843" sldId="630"/>
            <ac:spMk id="15" creationId="{B42A4DE3-C333-B717-A212-87D173F0498C}"/>
          </ac:spMkLst>
        </pc:spChg>
        <pc:picChg chg="mod">
          <ac:chgData name="Briana Clifford" userId="5f85777b-5c10-435b-920e-904a6cb1118a" providerId="ADAL" clId="{78042EED-9CDE-45C2-91CF-79A633D4CCA1}" dt="2026-07-23T03:41:36.059" v="577" actId="1076"/>
          <ac:picMkLst>
            <pc:docMk/>
            <pc:sldMk cId="1537739843" sldId="630"/>
            <ac:picMk id="6" creationId="{307B123E-AB0B-1152-2BFA-66672FD94212}"/>
          </ac:picMkLst>
        </pc:picChg>
        <pc:picChg chg="mod">
          <ac:chgData name="Briana Clifford" userId="5f85777b-5c10-435b-920e-904a6cb1118a" providerId="ADAL" clId="{78042EED-9CDE-45C2-91CF-79A633D4CCA1}" dt="2026-07-23T03:50:40.150" v="1477" actId="14100"/>
          <ac:picMkLst>
            <pc:docMk/>
            <pc:sldMk cId="1537739843" sldId="630"/>
            <ac:picMk id="13" creationId="{7CEE8DB6-4F22-8CBA-8A1F-A8E58AD5E869}"/>
          </ac:picMkLst>
        </pc:picChg>
        <pc:picChg chg="mod">
          <ac:chgData name="Briana Clifford" userId="5f85777b-5c10-435b-920e-904a6cb1118a" providerId="ADAL" clId="{78042EED-9CDE-45C2-91CF-79A633D4CCA1}" dt="2026-07-23T03:50:55.729" v="1480" actId="1076"/>
          <ac:picMkLst>
            <pc:docMk/>
            <pc:sldMk cId="1537739843" sldId="630"/>
            <ac:picMk id="16" creationId="{F5B50C06-964B-9C57-FF60-5BD7FB71C34A}"/>
          </ac:picMkLst>
        </pc:picChg>
      </pc:sldChg>
      <pc:sldChg chg="modSp mod">
        <pc:chgData name="Briana Clifford" userId="5f85777b-5c10-435b-920e-904a6cb1118a" providerId="ADAL" clId="{78042EED-9CDE-45C2-91CF-79A633D4CCA1}" dt="2026-07-23T06:25:46.134" v="1710" actId="5793"/>
        <pc:sldMkLst>
          <pc:docMk/>
          <pc:sldMk cId="2189010433" sldId="634"/>
        </pc:sldMkLst>
        <pc:graphicFrameChg chg="modGraphic">
          <ac:chgData name="Briana Clifford" userId="5f85777b-5c10-435b-920e-904a6cb1118a" providerId="ADAL" clId="{78042EED-9CDE-45C2-91CF-79A633D4CCA1}" dt="2026-07-23T06:25:46.134" v="1710" actId="5793"/>
          <ac:graphicFrameMkLst>
            <pc:docMk/>
            <pc:sldMk cId="2189010433" sldId="634"/>
            <ac:graphicFrameMk id="7" creationId="{87A93D3F-8CF8-ADAA-2002-6EBA63CAF6CC}"/>
          </ac:graphicFrameMkLst>
        </pc:graphicFrameChg>
      </pc:sldChg>
      <pc:sldChg chg="modSp mod">
        <pc:chgData name="Briana Clifford" userId="5f85777b-5c10-435b-920e-904a6cb1118a" providerId="ADAL" clId="{78042EED-9CDE-45C2-91CF-79A633D4CCA1}" dt="2026-07-23T04:02:14.882" v="1544" actId="20577"/>
        <pc:sldMkLst>
          <pc:docMk/>
          <pc:sldMk cId="924977335" sldId="635"/>
        </pc:sldMkLst>
        <pc:graphicFrameChg chg="modGraphic">
          <ac:chgData name="Briana Clifford" userId="5f85777b-5c10-435b-920e-904a6cb1118a" providerId="ADAL" clId="{78042EED-9CDE-45C2-91CF-79A633D4CCA1}" dt="2026-07-23T04:02:14.882" v="1544" actId="20577"/>
          <ac:graphicFrameMkLst>
            <pc:docMk/>
            <pc:sldMk cId="924977335" sldId="635"/>
            <ac:graphicFrameMk id="5" creationId="{4629A7A0-2176-D469-92EA-112DCA82724E}"/>
          </ac:graphicFrameMkLst>
        </pc:graphicFrameChg>
      </pc:sldChg>
      <pc:sldChg chg="modSp mod">
        <pc:chgData name="Briana Clifford" userId="5f85777b-5c10-435b-920e-904a6cb1118a" providerId="ADAL" clId="{78042EED-9CDE-45C2-91CF-79A633D4CCA1}" dt="2026-07-23T04:02:56.009" v="1615" actId="114"/>
        <pc:sldMkLst>
          <pc:docMk/>
          <pc:sldMk cId="916189113" sldId="636"/>
        </pc:sldMkLst>
        <pc:graphicFrameChg chg="mod modGraphic">
          <ac:chgData name="Briana Clifford" userId="5f85777b-5c10-435b-920e-904a6cb1118a" providerId="ADAL" clId="{78042EED-9CDE-45C2-91CF-79A633D4CCA1}" dt="2026-07-23T04:02:56.009" v="1615" actId="114"/>
          <ac:graphicFrameMkLst>
            <pc:docMk/>
            <pc:sldMk cId="916189113" sldId="636"/>
            <ac:graphicFrameMk id="5" creationId="{D5BC174E-F3DD-0A37-525F-5EF72A85CD80}"/>
          </ac:graphicFrameMkLst>
        </pc:graphicFrameChg>
      </pc:sldChg>
      <pc:sldChg chg="modSp mod">
        <pc:chgData name="Briana Clifford" userId="5f85777b-5c10-435b-920e-904a6cb1118a" providerId="ADAL" clId="{78042EED-9CDE-45C2-91CF-79A633D4CCA1}" dt="2026-07-23T03:23:43.895" v="150" actId="20577"/>
        <pc:sldMkLst>
          <pc:docMk/>
          <pc:sldMk cId="729643692" sldId="637"/>
        </pc:sldMkLst>
        <pc:graphicFrameChg chg="mod modGraphic">
          <ac:chgData name="Briana Clifford" userId="5f85777b-5c10-435b-920e-904a6cb1118a" providerId="ADAL" clId="{78042EED-9CDE-45C2-91CF-79A633D4CCA1}" dt="2026-07-23T03:23:43.895" v="150" actId="20577"/>
          <ac:graphicFrameMkLst>
            <pc:docMk/>
            <pc:sldMk cId="729643692" sldId="637"/>
            <ac:graphicFrameMk id="5" creationId="{7972697B-F898-8C6F-7210-F0F36D4290C9}"/>
          </ac:graphicFrameMkLst>
        </pc:graphicFrameChg>
      </pc:sldChg>
      <pc:sldChg chg="modSp mod">
        <pc:chgData name="Briana Clifford" userId="5f85777b-5c10-435b-920e-904a6cb1118a" providerId="ADAL" clId="{78042EED-9CDE-45C2-91CF-79A633D4CCA1}" dt="2026-07-23T03:28:41.222" v="550" actId="20577"/>
        <pc:sldMkLst>
          <pc:docMk/>
          <pc:sldMk cId="2947442536" sldId="638"/>
        </pc:sldMkLst>
        <pc:spChg chg="mod">
          <ac:chgData name="Briana Clifford" userId="5f85777b-5c10-435b-920e-904a6cb1118a" providerId="ADAL" clId="{78042EED-9CDE-45C2-91CF-79A633D4CCA1}" dt="2026-07-23T03:28:41.222" v="550" actId="20577"/>
          <ac:spMkLst>
            <pc:docMk/>
            <pc:sldMk cId="2947442536" sldId="638"/>
            <ac:spMk id="7" creationId="{1DF8BC06-4C59-03B3-1434-88E873DF96F6}"/>
          </ac:spMkLst>
        </pc:spChg>
        <pc:spChg chg="mod">
          <ac:chgData name="Briana Clifford" userId="5f85777b-5c10-435b-920e-904a6cb1118a" providerId="ADAL" clId="{78042EED-9CDE-45C2-91CF-79A633D4CCA1}" dt="2026-07-23T03:28:03.471" v="529" actId="1076"/>
          <ac:spMkLst>
            <pc:docMk/>
            <pc:sldMk cId="2947442536" sldId="638"/>
            <ac:spMk id="8" creationId="{04AB764C-22AC-08E0-1ACD-D46471FD9539}"/>
          </ac:spMkLst>
        </pc:spChg>
      </pc:sldChg>
      <pc:sldChg chg="addSp modSp mod">
        <pc:chgData name="Briana Clifford" userId="5f85777b-5c10-435b-920e-904a6cb1118a" providerId="ADAL" clId="{78042EED-9CDE-45C2-91CF-79A633D4CCA1}" dt="2026-07-22T16:52:46.185" v="9" actId="1036"/>
        <pc:sldMkLst>
          <pc:docMk/>
          <pc:sldMk cId="4061596136" sldId="639"/>
        </pc:sldMkLst>
        <pc:spChg chg="add mod">
          <ac:chgData name="Briana Clifford" userId="5f85777b-5c10-435b-920e-904a6cb1118a" providerId="ADAL" clId="{78042EED-9CDE-45C2-91CF-79A633D4CCA1}" dt="2026-07-22T16:26:04.756" v="3" actId="1076"/>
          <ac:spMkLst>
            <pc:docMk/>
            <pc:sldMk cId="4061596136" sldId="639"/>
            <ac:spMk id="3" creationId="{50EA54DF-679A-FE44-C9D3-349FEF846A11}"/>
          </ac:spMkLst>
        </pc:spChg>
        <pc:picChg chg="mod">
          <ac:chgData name="Briana Clifford" userId="5f85777b-5c10-435b-920e-904a6cb1118a" providerId="ADAL" clId="{78042EED-9CDE-45C2-91CF-79A633D4CCA1}" dt="2026-07-22T16:52:46.185" v="9" actId="1036"/>
          <ac:picMkLst>
            <pc:docMk/>
            <pc:sldMk cId="4061596136" sldId="639"/>
            <ac:picMk id="8" creationId="{9E02F4FB-E1B2-057D-7BCF-D20A7867F795}"/>
          </ac:picMkLst>
        </pc:picChg>
      </pc:sldChg>
      <pc:sldChg chg="addSp delSp modSp mod">
        <pc:chgData name="Briana Clifford" userId="5f85777b-5c10-435b-920e-904a6cb1118a" providerId="ADAL" clId="{78042EED-9CDE-45C2-91CF-79A633D4CCA1}" dt="2026-07-23T03:10:26.697" v="92" actId="1076"/>
        <pc:sldMkLst>
          <pc:docMk/>
          <pc:sldMk cId="2540333608" sldId="640"/>
        </pc:sldMkLst>
        <pc:spChg chg="mod">
          <ac:chgData name="Briana Clifford" userId="5f85777b-5c10-435b-920e-904a6cb1118a" providerId="ADAL" clId="{78042EED-9CDE-45C2-91CF-79A633D4CCA1}" dt="2026-07-23T02:55:11.401" v="73" actId="20577"/>
          <ac:spMkLst>
            <pc:docMk/>
            <pc:sldMk cId="2540333608" sldId="640"/>
            <ac:spMk id="7" creationId="{47A7FAF0-2321-AD43-84F6-DC2A5BE09E53}"/>
          </ac:spMkLst>
        </pc:spChg>
        <pc:picChg chg="del">
          <ac:chgData name="Briana Clifford" userId="5f85777b-5c10-435b-920e-904a6cb1118a" providerId="ADAL" clId="{78042EED-9CDE-45C2-91CF-79A633D4CCA1}" dt="2026-07-23T03:10:16.218" v="89" actId="478"/>
          <ac:picMkLst>
            <pc:docMk/>
            <pc:sldMk cId="2540333608" sldId="640"/>
            <ac:picMk id="4" creationId="{2FA33064-4120-264E-6A97-4F02C021F485}"/>
          </ac:picMkLst>
        </pc:picChg>
        <pc:picChg chg="add mod modCrop">
          <ac:chgData name="Briana Clifford" userId="5f85777b-5c10-435b-920e-904a6cb1118a" providerId="ADAL" clId="{78042EED-9CDE-45C2-91CF-79A633D4CCA1}" dt="2026-07-23T03:10:26.697" v="92" actId="1076"/>
          <ac:picMkLst>
            <pc:docMk/>
            <pc:sldMk cId="2540333608" sldId="640"/>
            <ac:picMk id="5" creationId="{62BE3C94-F046-F4C6-E2F9-AF8080C8F0B6}"/>
          </ac:picMkLst>
        </pc:picChg>
      </pc:sldChg>
      <pc:sldMasterChg chg="delSldLayout">
        <pc:chgData name="Briana Clifford" userId="5f85777b-5c10-435b-920e-904a6cb1118a" providerId="ADAL" clId="{78042EED-9CDE-45C2-91CF-79A633D4CCA1}" dt="2026-07-22T16:43:52.454" v="5" actId="47"/>
        <pc:sldMasterMkLst>
          <pc:docMk/>
          <pc:sldMasterMk cId="1803925614" sldId="2147483648"/>
        </pc:sldMasterMkLst>
        <pc:sldLayoutChg chg="del">
          <pc:chgData name="Briana Clifford" userId="5f85777b-5c10-435b-920e-904a6cb1118a" providerId="ADAL" clId="{78042EED-9CDE-45C2-91CF-79A633D4CCA1}" dt="2026-07-22T16:43:52.454" v="5" actId="47"/>
          <pc:sldLayoutMkLst>
            <pc:docMk/>
            <pc:sldMasterMk cId="1803925614" sldId="2147483648"/>
            <pc:sldLayoutMk cId="1949560332" sldId="214748375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425C8D-C5AF-9F4F-9E24-5C2DC72753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21E46C-AA4E-214A-A45C-A09C6AE0B0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7442EA-0DF9-924B-8435-17D563E57ACA}" type="datetimeFigureOut">
              <a:rPr lang="en-US" smtClean="0"/>
              <a:t>7/23/2026</a:t>
            </a:fld>
            <a:endParaRPr lang="en-US"/>
          </a:p>
        </p:txBody>
      </p:sp>
      <p:sp>
        <p:nvSpPr>
          <p:cNvPr id="4" name="Footer Placeholder 3">
            <a:extLst>
              <a:ext uri="{FF2B5EF4-FFF2-40B4-BE49-F238E27FC236}">
                <a16:creationId xmlns:a16="http://schemas.microsoft.com/office/drawing/2014/main" id="{40AAFBB1-2BB3-DA46-A158-0722D5A310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7D7EA5-B09A-264C-ABF4-E27232AD2E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321C2-EC5F-E04A-AFC0-A1F418A559B9}" type="slidenum">
              <a:rPr lang="en-US" smtClean="0"/>
              <a:t>‹#›</a:t>
            </a:fld>
            <a:endParaRPr lang="en-US"/>
          </a:p>
        </p:txBody>
      </p:sp>
    </p:spTree>
    <p:extLst>
      <p:ext uri="{BB962C8B-B14F-4D97-AF65-F5344CB8AC3E}">
        <p14:creationId xmlns:p14="http://schemas.microsoft.com/office/powerpoint/2010/main" val="1946381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C955B6-3D2D-2944-B7F4-FE074C92CB41}"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6ACD0-BE8A-3D4B-8E89-B0E6ACFF594E}" type="slidenum">
              <a:rPr lang="en-US" smtClean="0"/>
              <a:t>‹#›</a:t>
            </a:fld>
            <a:endParaRPr lang="en-US"/>
          </a:p>
        </p:txBody>
      </p:sp>
    </p:spTree>
    <p:extLst>
      <p:ext uri="{BB962C8B-B14F-4D97-AF65-F5344CB8AC3E}">
        <p14:creationId xmlns:p14="http://schemas.microsoft.com/office/powerpoint/2010/main" val="385927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Context for how exercise services are currently delivered in Aus healthcare system:</a:t>
            </a:r>
          </a:p>
          <a:p>
            <a:pPr marL="171450" indent="-171450">
              <a:buFontTx/>
              <a:buChar char="-"/>
            </a:pPr>
            <a:r>
              <a:rPr lang="en-AU" dirty="0"/>
              <a:t>Most oncology care happens in hospitals or integrated cancer centres. </a:t>
            </a:r>
          </a:p>
          <a:p>
            <a:pPr marL="171450" indent="-171450">
              <a:buFontTx/>
              <a:buChar char="-"/>
            </a:pPr>
            <a:r>
              <a:rPr lang="en-AU" dirty="0"/>
              <a:t>Increasingly these large centres have in/patient or outpatient exercise or rehab services. BUT typically these are limited in number, usually geographically concentrated in metro areas and are typically for a short period of time. </a:t>
            </a:r>
          </a:p>
          <a:p>
            <a:pPr marL="171450" indent="-171450">
              <a:buFontTx/>
              <a:buChar char="-"/>
            </a:pPr>
            <a:r>
              <a:rPr lang="en-AU" dirty="0"/>
              <a:t>Once people complete their treatment ongoing exercise is expected to occur in the community. </a:t>
            </a:r>
          </a:p>
          <a:p>
            <a:pPr marL="171450" indent="-171450">
              <a:buFontTx/>
              <a:buChar char="-"/>
            </a:pPr>
            <a:r>
              <a:rPr lang="en-AU" dirty="0"/>
              <a:t>Australia has a well established workforce of allied health professionals, who have the potential to support these patients in the community but the transition between hospital and community care is poorly coordinated leading to low engagement with community services. </a:t>
            </a:r>
          </a:p>
        </p:txBody>
      </p:sp>
      <p:sp>
        <p:nvSpPr>
          <p:cNvPr id="4" name="Slide Number Placeholder 3"/>
          <p:cNvSpPr>
            <a:spLocks noGrp="1"/>
          </p:cNvSpPr>
          <p:nvPr>
            <p:ph type="sldNum" sz="quarter" idx="5"/>
          </p:nvPr>
        </p:nvSpPr>
        <p:spPr/>
        <p:txBody>
          <a:bodyPr/>
          <a:lstStyle/>
          <a:p>
            <a:fld id="{6246ACD0-BE8A-3D4B-8E89-B0E6ACFF594E}" type="slidenum">
              <a:rPr lang="en-US" smtClean="0"/>
              <a:t>2</a:t>
            </a:fld>
            <a:endParaRPr lang="en-US"/>
          </a:p>
        </p:txBody>
      </p:sp>
    </p:spTree>
    <p:extLst>
      <p:ext uri="{BB962C8B-B14F-4D97-AF65-F5344CB8AC3E}">
        <p14:creationId xmlns:p14="http://schemas.microsoft.com/office/powerpoint/2010/main" val="650613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3</a:t>
            </a:fld>
            <a:endParaRPr lang="en-US"/>
          </a:p>
        </p:txBody>
      </p:sp>
    </p:spTree>
    <p:extLst>
      <p:ext uri="{BB962C8B-B14F-4D97-AF65-F5344CB8AC3E}">
        <p14:creationId xmlns:p14="http://schemas.microsoft.com/office/powerpoint/2010/main" val="1499237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4</a:t>
            </a:fld>
            <a:endParaRPr lang="en-US"/>
          </a:p>
        </p:txBody>
      </p:sp>
    </p:spTree>
    <p:extLst>
      <p:ext uri="{BB962C8B-B14F-4D97-AF65-F5344CB8AC3E}">
        <p14:creationId xmlns:p14="http://schemas.microsoft.com/office/powerpoint/2010/main" val="660281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7</a:t>
            </a:fld>
            <a:endParaRPr lang="en-US"/>
          </a:p>
        </p:txBody>
      </p:sp>
    </p:spTree>
    <p:extLst>
      <p:ext uri="{BB962C8B-B14F-4D97-AF65-F5344CB8AC3E}">
        <p14:creationId xmlns:p14="http://schemas.microsoft.com/office/powerpoint/2010/main" val="313779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8</a:t>
            </a:fld>
            <a:endParaRPr lang="en-US"/>
          </a:p>
        </p:txBody>
      </p:sp>
    </p:spTree>
    <p:extLst>
      <p:ext uri="{BB962C8B-B14F-4D97-AF65-F5344CB8AC3E}">
        <p14:creationId xmlns:p14="http://schemas.microsoft.com/office/powerpoint/2010/main" val="172875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246ACD0-BE8A-3D4B-8E89-B0E6ACFF594E}" type="slidenum">
              <a:rPr lang="en-US" smtClean="0"/>
              <a:t>9</a:t>
            </a:fld>
            <a:endParaRPr lang="en-US"/>
          </a:p>
        </p:txBody>
      </p:sp>
    </p:spTree>
    <p:extLst>
      <p:ext uri="{BB962C8B-B14F-4D97-AF65-F5344CB8AC3E}">
        <p14:creationId xmlns:p14="http://schemas.microsoft.com/office/powerpoint/2010/main" val="802066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10</a:t>
            </a:fld>
            <a:endParaRPr lang="en-US"/>
          </a:p>
        </p:txBody>
      </p:sp>
    </p:spTree>
    <p:extLst>
      <p:ext uri="{BB962C8B-B14F-4D97-AF65-F5344CB8AC3E}">
        <p14:creationId xmlns:p14="http://schemas.microsoft.com/office/powerpoint/2010/main" val="2343373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6246ACD0-BE8A-3D4B-8E89-B0E6ACFF594E}" type="slidenum">
              <a:rPr lang="en-US" smtClean="0"/>
              <a:t>11</a:t>
            </a:fld>
            <a:endParaRPr lang="en-US"/>
          </a:p>
        </p:txBody>
      </p:sp>
    </p:spTree>
    <p:extLst>
      <p:ext uri="{BB962C8B-B14F-4D97-AF65-F5344CB8AC3E}">
        <p14:creationId xmlns:p14="http://schemas.microsoft.com/office/powerpoint/2010/main" val="28776863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976E31-1EA1-274A-A1AD-5915E61D3EEC}"/>
              </a:ext>
              <a:ext uri="{C183D7F6-B498-43B3-948B-1728B52AA6E4}">
                <adec:decorative xmlns:adec="http://schemas.microsoft.com/office/drawing/2017/decorative" val="1"/>
              </a:ext>
            </a:extLst>
          </p:cNvPr>
          <p:cNvSpPr/>
          <p:nvPr userDrawn="1"/>
        </p:nvSpPr>
        <p:spPr>
          <a:xfrm>
            <a:off x="10010233" y="0"/>
            <a:ext cx="2183586" cy="685800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NSW Sydney Logo">
            <a:extLst>
              <a:ext uri="{FF2B5EF4-FFF2-40B4-BE49-F238E27FC236}">
                <a16:creationId xmlns:a16="http://schemas.microsoft.com/office/drawing/2014/main" id="{F0BF8575-4955-BC4A-80DE-4BF637C59C7B}"/>
              </a:ext>
            </a:extLst>
          </p:cNvPr>
          <p:cNvPicPr>
            <a:picLocks noChangeAspect="1"/>
          </p:cNvPicPr>
          <p:nvPr userDrawn="1"/>
        </p:nvPicPr>
        <p:blipFill>
          <a:blip r:embed="rId2"/>
          <a:srcRect/>
          <a:stretch/>
        </p:blipFill>
        <p:spPr>
          <a:xfrm>
            <a:off x="10593240" y="522000"/>
            <a:ext cx="1188000" cy="1240241"/>
          </a:xfrm>
          <a:prstGeom prst="rect">
            <a:avLst/>
          </a:prstGeom>
        </p:spPr>
      </p:pic>
      <p:sp>
        <p:nvSpPr>
          <p:cNvPr id="10" name="Title Placeholder 1" descr="Click to edit master title style&#10;">
            <a:extLst>
              <a:ext uri="{FF2B5EF4-FFF2-40B4-BE49-F238E27FC236}">
                <a16:creationId xmlns:a16="http://schemas.microsoft.com/office/drawing/2014/main" id="{86AF8517-E0F0-4998-8AA8-25A0DD8EF33A}"/>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lvl1pPr>
              <a:defRPr sz="8000"/>
            </a:lvl1pPr>
          </a:lstStyle>
          <a:p>
            <a:r>
              <a:rPr lang="en-US"/>
              <a:t>Click to edit Master title style</a:t>
            </a:r>
            <a:endParaRPr lang="en-US" dirty="0"/>
          </a:p>
        </p:txBody>
      </p:sp>
      <p:sp>
        <p:nvSpPr>
          <p:cNvPr id="11" name="Text Placeholder 2" descr="Click to add secondary details&#10;">
            <a:extLst>
              <a:ext uri="{FF2B5EF4-FFF2-40B4-BE49-F238E27FC236}">
                <a16:creationId xmlns:a16="http://schemas.microsoft.com/office/drawing/2014/main" id="{D34C583A-86D7-4AD9-912C-AA86DC354559}"/>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331960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9D3B421E-C230-4985-A55F-249E4712D5D8}"/>
              </a:ext>
            </a:extLst>
          </p:cNvPr>
          <p:cNvSpPr>
            <a:spLocks noGrp="1"/>
          </p:cNvSpPr>
          <p:nvPr>
            <p:ph type="title"/>
          </p:nvPr>
        </p:nvSpPr>
        <p:spPr/>
        <p:txBody>
          <a:bodyPr/>
          <a:lstStyle/>
          <a:p>
            <a:r>
              <a:rPr lang="en-US" dirty="0"/>
              <a:t>Click to edit Master title style</a:t>
            </a:r>
            <a:endParaRPr lang="en-AU" dirty="0"/>
          </a:p>
        </p:txBody>
      </p:sp>
      <p:sp>
        <p:nvSpPr>
          <p:cNvPr id="3" name="Content Placeholder 2" descr="Click to edit body text styles">
            <a:extLst>
              <a:ext uri="{FF2B5EF4-FFF2-40B4-BE49-F238E27FC236}">
                <a16:creationId xmlns:a16="http://schemas.microsoft.com/office/drawing/2014/main" id="{9F9B1106-1747-47C6-AD4D-1ED872037F93}"/>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descr="Click to add date Day/Month/Year">
            <a:extLst>
              <a:ext uri="{FF2B5EF4-FFF2-40B4-BE49-F238E27FC236}">
                <a16:creationId xmlns:a16="http://schemas.microsoft.com/office/drawing/2014/main" id="{EE6605EE-6C12-4B09-B328-5FC771964EB0}"/>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5" name="Footer Placeholder 4" descr="Click to add a footer">
            <a:extLst>
              <a:ext uri="{FF2B5EF4-FFF2-40B4-BE49-F238E27FC236}">
                <a16:creationId xmlns:a16="http://schemas.microsoft.com/office/drawing/2014/main" id="{39B7F1C5-E024-4AB0-B408-32F5C1A10AB0}"/>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6" name="Slide Number Placeholder 5" descr="Click to add page number">
            <a:extLst>
              <a:ext uri="{FF2B5EF4-FFF2-40B4-BE49-F238E27FC236}">
                <a16:creationId xmlns:a16="http://schemas.microsoft.com/office/drawing/2014/main" id="{59489FD8-71FE-4137-8FE6-DC2A193CC355}"/>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dirty="0"/>
          </a:p>
        </p:txBody>
      </p:sp>
    </p:spTree>
    <p:extLst>
      <p:ext uri="{BB962C8B-B14F-4D97-AF65-F5344CB8AC3E}">
        <p14:creationId xmlns:p14="http://schemas.microsoft.com/office/powerpoint/2010/main" val="174817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3E085695-8E0F-403A-9CD7-62C032F7690D}"/>
              </a:ext>
            </a:extLst>
          </p:cNvPr>
          <p:cNvSpPr>
            <a:spLocks noGrp="1"/>
          </p:cNvSpPr>
          <p:nvPr>
            <p:ph type="title"/>
          </p:nvPr>
        </p:nvSpPr>
        <p:spPr/>
        <p:txBody>
          <a:bodyPr/>
          <a:lstStyle/>
          <a:p>
            <a:r>
              <a:rPr lang="en-US" dirty="0"/>
              <a:t>Click to edit Master title style</a:t>
            </a:r>
            <a:endParaRPr lang="en-AU" dirty="0"/>
          </a:p>
        </p:txBody>
      </p:sp>
      <p:sp>
        <p:nvSpPr>
          <p:cNvPr id="3" name="Content Placeholder 2" descr="Click to edit body text styles on the left side of slide">
            <a:extLst>
              <a:ext uri="{FF2B5EF4-FFF2-40B4-BE49-F238E27FC236}">
                <a16:creationId xmlns:a16="http://schemas.microsoft.com/office/drawing/2014/main" id="{FC05A9F9-AE68-4F94-9E5E-068EE37349AC}"/>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descr="Click to edit body text styles on the right side of slide">
            <a:extLst>
              <a:ext uri="{FF2B5EF4-FFF2-40B4-BE49-F238E27FC236}">
                <a16:creationId xmlns:a16="http://schemas.microsoft.com/office/drawing/2014/main" id="{C93A7560-CAFD-4E61-95FB-BDA485201B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descr="Click to add date Day/Month/Year">
            <a:extLst>
              <a:ext uri="{FF2B5EF4-FFF2-40B4-BE49-F238E27FC236}">
                <a16:creationId xmlns:a16="http://schemas.microsoft.com/office/drawing/2014/main" id="{99DDD9F1-1A2C-48B2-B5C9-C73A7289C320}"/>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dirty="0"/>
          </a:p>
        </p:txBody>
      </p:sp>
      <p:sp>
        <p:nvSpPr>
          <p:cNvPr id="6" name="Footer Placeholder 5" descr="Click to add a footer">
            <a:extLst>
              <a:ext uri="{FF2B5EF4-FFF2-40B4-BE49-F238E27FC236}">
                <a16:creationId xmlns:a16="http://schemas.microsoft.com/office/drawing/2014/main" id="{6B3D520C-6BAD-40E9-A2B0-8BFA83635E11}"/>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7" name="Slide Number Placeholder 6" descr="Click to add page number">
            <a:extLst>
              <a:ext uri="{FF2B5EF4-FFF2-40B4-BE49-F238E27FC236}">
                <a16:creationId xmlns:a16="http://schemas.microsoft.com/office/drawing/2014/main" id="{6E604E87-51E9-4833-AA93-39FB9ED72BE2}"/>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a:p>
        </p:txBody>
      </p:sp>
    </p:spTree>
    <p:extLst>
      <p:ext uri="{BB962C8B-B14F-4D97-AF65-F5344CB8AC3E}">
        <p14:creationId xmlns:p14="http://schemas.microsoft.com/office/powerpoint/2010/main" val="932208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915C9467-6CA3-4111-A4AE-FFD0F459C1D4}"/>
              </a:ext>
            </a:extLst>
          </p:cNvPr>
          <p:cNvSpPr>
            <a:spLocks noGrp="1"/>
          </p:cNvSpPr>
          <p:nvPr>
            <p:ph type="title"/>
          </p:nvPr>
        </p:nvSpPr>
        <p:spPr>
          <a:xfrm>
            <a:off x="839788" y="365125"/>
            <a:ext cx="10515600" cy="1325563"/>
          </a:xfrm>
        </p:spPr>
        <p:txBody>
          <a:bodyPr/>
          <a:lstStyle/>
          <a:p>
            <a:r>
              <a:rPr lang="en-US" dirty="0"/>
              <a:t>Click to edit Master title style</a:t>
            </a:r>
            <a:endParaRPr lang="en-AU" dirty="0"/>
          </a:p>
        </p:txBody>
      </p:sp>
      <p:sp>
        <p:nvSpPr>
          <p:cNvPr id="3" name="Text Placeholder 2" descr="Click to edit subheading style on the left hand side of slide">
            <a:extLst>
              <a:ext uri="{FF2B5EF4-FFF2-40B4-BE49-F238E27FC236}">
                <a16:creationId xmlns:a16="http://schemas.microsoft.com/office/drawing/2014/main" id="{CE09CDFA-8C89-4FC7-83CB-4B6BD3F030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descr="Click to edit body text styles on the left side of slide">
            <a:extLst>
              <a:ext uri="{FF2B5EF4-FFF2-40B4-BE49-F238E27FC236}">
                <a16:creationId xmlns:a16="http://schemas.microsoft.com/office/drawing/2014/main" id="{27C0D324-2CEE-48D7-AB8D-9EB56FF323B2}"/>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descr="Click to edit subheading style on the right hand side of slide">
            <a:extLst>
              <a:ext uri="{FF2B5EF4-FFF2-40B4-BE49-F238E27FC236}">
                <a16:creationId xmlns:a16="http://schemas.microsoft.com/office/drawing/2014/main" id="{535C84E4-E747-422F-823D-ABB103E226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descr="Click to edit body text styles on the right side of slide">
            <a:extLst>
              <a:ext uri="{FF2B5EF4-FFF2-40B4-BE49-F238E27FC236}">
                <a16:creationId xmlns:a16="http://schemas.microsoft.com/office/drawing/2014/main" id="{B06CBDB2-558E-4410-815E-BC17CE86EE31}"/>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Date Placeholder 6" descr="Click to add date Day/Month/Year">
            <a:extLst>
              <a:ext uri="{FF2B5EF4-FFF2-40B4-BE49-F238E27FC236}">
                <a16:creationId xmlns:a16="http://schemas.microsoft.com/office/drawing/2014/main" id="{7BD73ABA-F022-4A2D-BC50-6EFA1A189B4A}"/>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8" name="Footer Placeholder 7" descr="Click to add a footer">
            <a:extLst>
              <a:ext uri="{FF2B5EF4-FFF2-40B4-BE49-F238E27FC236}">
                <a16:creationId xmlns:a16="http://schemas.microsoft.com/office/drawing/2014/main" id="{0119AFDB-C42E-463D-B00B-B7C3F2C195ED}"/>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9" name="Slide Number Placeholder 8" descr="Click to add page number">
            <a:extLst>
              <a:ext uri="{FF2B5EF4-FFF2-40B4-BE49-F238E27FC236}">
                <a16:creationId xmlns:a16="http://schemas.microsoft.com/office/drawing/2014/main" id="{3508F5CF-1000-4107-8B86-354403242CE2}"/>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a:p>
        </p:txBody>
      </p:sp>
    </p:spTree>
    <p:extLst>
      <p:ext uri="{BB962C8B-B14F-4D97-AF65-F5344CB8AC3E}">
        <p14:creationId xmlns:p14="http://schemas.microsoft.com/office/powerpoint/2010/main" val="2214800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3CB7D6A8-8593-4C21-938E-8349B6D2FBE3}"/>
              </a:ext>
            </a:extLst>
          </p:cNvPr>
          <p:cNvSpPr>
            <a:spLocks noGrp="1"/>
          </p:cNvSpPr>
          <p:nvPr>
            <p:ph type="title"/>
          </p:nvPr>
        </p:nvSpPr>
        <p:spPr/>
        <p:txBody>
          <a:bodyPr/>
          <a:lstStyle/>
          <a:p>
            <a:r>
              <a:rPr lang="en-US" dirty="0"/>
              <a:t>Click to edit Master title style</a:t>
            </a:r>
            <a:endParaRPr lang="en-AU" dirty="0"/>
          </a:p>
        </p:txBody>
      </p:sp>
      <p:sp>
        <p:nvSpPr>
          <p:cNvPr id="3" name="Date Placeholder 2" descr="Click to add date Day/Month/Year">
            <a:extLst>
              <a:ext uri="{FF2B5EF4-FFF2-40B4-BE49-F238E27FC236}">
                <a16:creationId xmlns:a16="http://schemas.microsoft.com/office/drawing/2014/main" id="{3F9A56A4-BCFE-444A-B799-3003156ECF65}"/>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dirty="0"/>
          </a:p>
        </p:txBody>
      </p:sp>
      <p:sp>
        <p:nvSpPr>
          <p:cNvPr id="4" name="Footer Placeholder 3" descr="Click to add a footer">
            <a:extLst>
              <a:ext uri="{FF2B5EF4-FFF2-40B4-BE49-F238E27FC236}">
                <a16:creationId xmlns:a16="http://schemas.microsoft.com/office/drawing/2014/main" id="{33661598-FDFF-4254-A4A3-B4A979362993}"/>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5" name="Slide Number Placeholder 4" descr="Click to add page number">
            <a:extLst>
              <a:ext uri="{FF2B5EF4-FFF2-40B4-BE49-F238E27FC236}">
                <a16:creationId xmlns:a16="http://schemas.microsoft.com/office/drawing/2014/main" id="{FF24BB6E-0C9C-4308-81D1-8B331EC18F2D}"/>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a:p>
        </p:txBody>
      </p:sp>
    </p:spTree>
    <p:extLst>
      <p:ext uri="{BB962C8B-B14F-4D97-AF65-F5344CB8AC3E}">
        <p14:creationId xmlns:p14="http://schemas.microsoft.com/office/powerpoint/2010/main" val="3781294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03AC5B-4BEF-3F81-2082-0A3885418190}"/>
              </a:ext>
              <a:ext uri="{C183D7F6-B498-43B3-948B-1728B52AA6E4}">
                <adec:decorative xmlns:adec="http://schemas.microsoft.com/office/drawing/2017/decorative" val="1"/>
              </a:ext>
            </a:extLst>
          </p:cNvPr>
          <p:cNvPicPr>
            <a:picLocks noChangeAspect="1"/>
          </p:cNvPicPr>
          <p:nvPr userDrawn="1"/>
        </p:nvPicPr>
        <p:blipFill rotWithShape="1">
          <a:blip r:embed="rId2">
            <a:alphaModFix amt="70000"/>
          </a:blip>
          <a:srcRect l="30378"/>
          <a:stretch/>
        </p:blipFill>
        <p:spPr>
          <a:xfrm rot="10800000">
            <a:off x="8269200" y="-1"/>
            <a:ext cx="3922800" cy="6069303"/>
          </a:xfrm>
          <a:prstGeom prst="rect">
            <a:avLst/>
          </a:prstGeom>
        </p:spPr>
      </p:pic>
      <p:sp>
        <p:nvSpPr>
          <p:cNvPr id="10" name="Title Placeholder 1" descr="Click to edit master title style&#10;">
            <a:extLst>
              <a:ext uri="{FF2B5EF4-FFF2-40B4-BE49-F238E27FC236}">
                <a16:creationId xmlns:a16="http://schemas.microsoft.com/office/drawing/2014/main" id="{86AF8517-E0F0-4998-8AA8-25A0DD8EF33A}"/>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11" name="Text Placeholder 2" descr="Click to add secondary details&#10;">
            <a:extLst>
              <a:ext uri="{FF2B5EF4-FFF2-40B4-BE49-F238E27FC236}">
                <a16:creationId xmlns:a16="http://schemas.microsoft.com/office/drawing/2014/main" id="{D34C583A-86D7-4AD9-912C-AA86DC354559}"/>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3375487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8177DF-154E-A742-8FEF-9A9493EABE4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635519">
            <a:off x="1557173" y="-82749"/>
            <a:ext cx="5957925" cy="6417766"/>
          </a:xfrm>
          <a:prstGeom prst="rect">
            <a:avLst/>
          </a:prstGeom>
        </p:spPr>
      </p:pic>
      <p:sp>
        <p:nvSpPr>
          <p:cNvPr id="5" name="Title Placeholder 1" descr="Click to edit master title style&#10;">
            <a:extLst>
              <a:ext uri="{FF2B5EF4-FFF2-40B4-BE49-F238E27FC236}">
                <a16:creationId xmlns:a16="http://schemas.microsoft.com/office/drawing/2014/main" id="{C5886A02-1DE7-4D1F-812D-8E48DA31D9E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9" name="Text Placeholder 2" descr="Click to add secondary details&#10;">
            <a:extLst>
              <a:ext uri="{FF2B5EF4-FFF2-40B4-BE49-F238E27FC236}">
                <a16:creationId xmlns:a16="http://schemas.microsoft.com/office/drawing/2014/main" id="{3BBAF8E8-6BD7-44A0-90FF-4167695E26AE}"/>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421259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6" name="Text Placeholder 2" descr="Click to add secondary details&#10;">
            <a:extLst>
              <a:ext uri="{FF2B5EF4-FFF2-40B4-BE49-F238E27FC236}">
                <a16:creationId xmlns:a16="http://schemas.microsoft.com/office/drawing/2014/main" id="{B5638188-B406-48E0-8C3F-15ACD21F3DC5}"/>
              </a:ext>
            </a:extLst>
          </p:cNvPr>
          <p:cNvSpPr>
            <a:spLocks noGrp="1"/>
          </p:cNvSpPr>
          <p:nvPr>
            <p:ph idx="1" hasCustomPrompt="1"/>
          </p:nvPr>
        </p:nvSpPr>
        <p:spPr>
          <a:xfrm>
            <a:off x="5598000" y="5011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3" name="Picture Placeholder 2" descr="Click icon to add picture">
            <a:extLst>
              <a:ext uri="{FF2B5EF4-FFF2-40B4-BE49-F238E27FC236}">
                <a16:creationId xmlns:a16="http://schemas.microsoft.com/office/drawing/2014/main" id="{2990D705-58F1-4621-96D0-F0B963892461}"/>
              </a:ext>
            </a:extLst>
          </p:cNvPr>
          <p:cNvSpPr>
            <a:spLocks noGrp="1"/>
          </p:cNvSpPr>
          <p:nvPr>
            <p:ph type="pic" sz="quarter" idx="10"/>
          </p:nvPr>
        </p:nvSpPr>
        <p:spPr>
          <a:xfrm>
            <a:off x="5543550" y="-1"/>
            <a:ext cx="6663600" cy="5011200"/>
          </a:xfrm>
        </p:spPr>
        <p:txBody>
          <a:bodyPr/>
          <a:lstStyle/>
          <a:p>
            <a:r>
              <a:rPr lang="en-GB"/>
              <a:t>Click icon to add picture</a:t>
            </a:r>
            <a:endParaRPr lang="en-AU"/>
          </a:p>
        </p:txBody>
      </p:sp>
      <p:sp>
        <p:nvSpPr>
          <p:cNvPr id="5" name="Title Placeholder 1" descr="Click to edit master title style&#10;">
            <a:extLst>
              <a:ext uri="{FF2B5EF4-FFF2-40B4-BE49-F238E27FC236}">
                <a16:creationId xmlns:a16="http://schemas.microsoft.com/office/drawing/2014/main" id="{731F86E2-22A6-454C-8159-2DC19FE6F9E2}"/>
              </a:ext>
            </a:extLst>
          </p:cNvPr>
          <p:cNvSpPr>
            <a:spLocks noGrp="1"/>
          </p:cNvSpPr>
          <p:nvPr>
            <p:ph type="title"/>
          </p:nvPr>
        </p:nvSpPr>
        <p:spPr>
          <a:xfrm>
            <a:off x="410400" y="345600"/>
            <a:ext cx="4812231" cy="4956162"/>
          </a:xfrm>
          <a:prstGeom prst="rect">
            <a:avLst/>
          </a:prstGeom>
        </p:spPr>
        <p:txBody>
          <a:bodyPr vert="horz" lIns="91440" tIns="45720" rIns="91440" bIns="45720" rtlCol="0" anchor="t" anchorCtr="0">
            <a:noAutofit/>
          </a:bodyPr>
          <a:lstStyle/>
          <a:p>
            <a:r>
              <a:rPr lang="en-GB"/>
              <a:t>Click to edit Master title style</a:t>
            </a:r>
            <a:endParaRPr lang="en-US" dirty="0"/>
          </a:p>
        </p:txBody>
      </p:sp>
    </p:spTree>
    <p:extLst>
      <p:ext uri="{BB962C8B-B14F-4D97-AF65-F5344CB8AC3E}">
        <p14:creationId xmlns:p14="http://schemas.microsoft.com/office/powerpoint/2010/main" val="3596049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4" name="Title Placeholder 1" descr="Click to edit master title style&#10;">
            <a:extLst>
              <a:ext uri="{FF2B5EF4-FFF2-40B4-BE49-F238E27FC236}">
                <a16:creationId xmlns:a16="http://schemas.microsoft.com/office/drawing/2014/main" id="{A531F2A4-2E25-476F-BA2C-2F1534A5AE17}"/>
              </a:ext>
            </a:extLst>
          </p:cNvPr>
          <p:cNvSpPr>
            <a:spLocks noGrp="1"/>
          </p:cNvSpPr>
          <p:nvPr>
            <p:ph type="title"/>
          </p:nvPr>
        </p:nvSpPr>
        <p:spPr>
          <a:xfrm>
            <a:off x="6840000" y="0"/>
            <a:ext cx="5353819" cy="5015751"/>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5" name="Text Placeholder 2" descr="Click to add secondary details&#10;">
            <a:extLst>
              <a:ext uri="{FF2B5EF4-FFF2-40B4-BE49-F238E27FC236}">
                <a16:creationId xmlns:a16="http://schemas.microsoft.com/office/drawing/2014/main" id="{101CB2D6-9770-4776-A129-B761AA34E3CD}"/>
              </a:ext>
            </a:extLst>
          </p:cNvPr>
          <p:cNvSpPr>
            <a:spLocks noGrp="1"/>
          </p:cNvSpPr>
          <p:nvPr>
            <p:ph idx="1" hasCustomPrompt="1"/>
          </p:nvPr>
        </p:nvSpPr>
        <p:spPr>
          <a:xfrm>
            <a:off x="205200" y="51696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93161D9F-A3DE-495E-AC64-CC914469DD45}"/>
              </a:ext>
            </a:extLst>
          </p:cNvPr>
          <p:cNvSpPr>
            <a:spLocks noGrp="1"/>
          </p:cNvSpPr>
          <p:nvPr>
            <p:ph type="pic" sz="quarter" idx="10"/>
          </p:nvPr>
        </p:nvSpPr>
        <p:spPr>
          <a:xfrm>
            <a:off x="-1" y="4551"/>
            <a:ext cx="6740525" cy="5011200"/>
          </a:xfrm>
        </p:spPr>
        <p:txBody>
          <a:bodyPr/>
          <a:lstStyle/>
          <a:p>
            <a:r>
              <a:rPr lang="en-GB"/>
              <a:t>Click icon to add picture</a:t>
            </a:r>
            <a:endParaRPr lang="en-AU"/>
          </a:p>
        </p:txBody>
      </p:sp>
    </p:spTree>
    <p:extLst>
      <p:ext uri="{BB962C8B-B14F-4D97-AF65-F5344CB8AC3E}">
        <p14:creationId xmlns:p14="http://schemas.microsoft.com/office/powerpoint/2010/main" val="1745549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6" name="Text Placeholder 2" descr="Click to add secondary details&#10;">
            <a:extLst>
              <a:ext uri="{FF2B5EF4-FFF2-40B4-BE49-F238E27FC236}">
                <a16:creationId xmlns:a16="http://schemas.microsoft.com/office/drawing/2014/main" id="{D58515C2-9BB5-4C9A-BBC5-7F4A491DD6EC}"/>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5" name="Title Placeholder 1" descr="Click to edit master title style&#10;">
            <a:extLst>
              <a:ext uri="{FF2B5EF4-FFF2-40B4-BE49-F238E27FC236}">
                <a16:creationId xmlns:a16="http://schemas.microsoft.com/office/drawing/2014/main" id="{2D2519EB-A5E4-4600-B620-DAE568D00CAB}"/>
              </a:ext>
            </a:extLst>
          </p:cNvPr>
          <p:cNvSpPr>
            <a:spLocks noGrp="1"/>
          </p:cNvSpPr>
          <p:nvPr>
            <p:ph type="title"/>
          </p:nvPr>
        </p:nvSpPr>
        <p:spPr>
          <a:xfrm>
            <a:off x="410400" y="3211200"/>
            <a:ext cx="11268000" cy="1785600"/>
          </a:xfrm>
          <a:prstGeom prst="rect">
            <a:avLst/>
          </a:prstGeom>
        </p:spPr>
        <p:txBody>
          <a:bodyPr vert="horz" lIns="91440" tIns="45720" rIns="91440" bIns="45720" rtlCol="0" anchor="t" anchorCtr="0">
            <a:noAutofit/>
          </a:bodyPr>
          <a:lstStyle/>
          <a:p>
            <a:r>
              <a:rPr lang="en-GB"/>
              <a:t>Click to edit Master title style</a:t>
            </a:r>
            <a:endParaRPr lang="en-US" dirty="0"/>
          </a:p>
        </p:txBody>
      </p:sp>
    </p:spTree>
    <p:extLst>
      <p:ext uri="{BB962C8B-B14F-4D97-AF65-F5344CB8AC3E}">
        <p14:creationId xmlns:p14="http://schemas.microsoft.com/office/powerpoint/2010/main" val="969491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Text Placeholder 2" descr="Click to add secondary details&#10;">
            <a:extLst>
              <a:ext uri="{FF2B5EF4-FFF2-40B4-BE49-F238E27FC236}">
                <a16:creationId xmlns:a16="http://schemas.microsoft.com/office/drawing/2014/main" id="{92413593-DCD0-42A0-AE48-665AD86AE6DD}"/>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7D37E0CB-DF2A-4FFC-85FC-AD9C7ED63B74}"/>
              </a:ext>
            </a:extLst>
          </p:cNvPr>
          <p:cNvSpPr>
            <a:spLocks noGrp="1"/>
          </p:cNvSpPr>
          <p:nvPr>
            <p:ph type="pic" sz="quarter" idx="10"/>
          </p:nvPr>
        </p:nvSpPr>
        <p:spPr>
          <a:xfrm>
            <a:off x="6784800" y="-2"/>
            <a:ext cx="5407200" cy="6858001"/>
          </a:xfrm>
        </p:spPr>
        <p:txBody>
          <a:bodyPr/>
          <a:lstStyle/>
          <a:p>
            <a:r>
              <a:rPr lang="en-GB"/>
              <a:t>Click icon to add picture</a:t>
            </a:r>
            <a:endParaRPr lang="en-AU"/>
          </a:p>
        </p:txBody>
      </p:sp>
      <p:sp>
        <p:nvSpPr>
          <p:cNvPr id="4" name="Title Placeholder 1" descr="Click to edit master title style&#10;">
            <a:extLst>
              <a:ext uri="{FF2B5EF4-FFF2-40B4-BE49-F238E27FC236}">
                <a16:creationId xmlns:a16="http://schemas.microsoft.com/office/drawing/2014/main" id="{9EC0BA0E-E5B8-41F6-813F-C9A458BE6C3D}"/>
              </a:ext>
            </a:extLst>
          </p:cNvPr>
          <p:cNvSpPr>
            <a:spLocks noGrp="1"/>
          </p:cNvSpPr>
          <p:nvPr>
            <p:ph type="title"/>
          </p:nvPr>
        </p:nvSpPr>
        <p:spPr>
          <a:xfrm>
            <a:off x="410805" y="2624399"/>
            <a:ext cx="6244621" cy="2556000"/>
          </a:xfrm>
          <a:prstGeom prst="rect">
            <a:avLst/>
          </a:prstGeom>
        </p:spPr>
        <p:txBody>
          <a:bodyPr vert="horz" lIns="91440" tIns="45720" rIns="91440" bIns="45720" rtlCol="0" anchor="t" anchorCtr="0">
            <a:noAutofit/>
          </a:bodyPr>
          <a:lstStyle>
            <a:lvl1pPr>
              <a:defRPr sz="8000"/>
            </a:lvl1pPr>
          </a:lstStyle>
          <a:p>
            <a:r>
              <a:rPr lang="en-GB" dirty="0"/>
              <a:t>Click to edit Master title style</a:t>
            </a:r>
            <a:endParaRPr lang="en-US" dirty="0"/>
          </a:p>
        </p:txBody>
      </p:sp>
    </p:spTree>
    <p:extLst>
      <p:ext uri="{BB962C8B-B14F-4D97-AF65-F5344CB8AC3E}">
        <p14:creationId xmlns:p14="http://schemas.microsoft.com/office/powerpoint/2010/main" val="1716589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8177DF-154E-A742-8FEF-9A9493EABE44}"/>
              </a:ext>
            </a:extLst>
          </p:cNvPr>
          <p:cNvPicPr>
            <a:picLocks noChangeAspect="1"/>
          </p:cNvPicPr>
          <p:nvPr userDrawn="1"/>
        </p:nvPicPr>
        <p:blipFill>
          <a:blip r:embed="rId2"/>
          <a:stretch>
            <a:fillRect/>
          </a:stretch>
        </p:blipFill>
        <p:spPr>
          <a:xfrm rot="5635519">
            <a:off x="434031" y="-748389"/>
            <a:ext cx="7756149" cy="8354779"/>
          </a:xfrm>
          <a:prstGeom prst="rect">
            <a:avLst/>
          </a:prstGeom>
        </p:spPr>
      </p:pic>
      <p:sp>
        <p:nvSpPr>
          <p:cNvPr id="7" name="Rectangle 6">
            <a:extLst>
              <a:ext uri="{FF2B5EF4-FFF2-40B4-BE49-F238E27FC236}">
                <a16:creationId xmlns:a16="http://schemas.microsoft.com/office/drawing/2014/main" id="{8FBC9DD3-2081-9D4A-BCDD-FD7DDC635932}"/>
              </a:ext>
              <a:ext uri="{C183D7F6-B498-43B3-948B-1728B52AA6E4}">
                <adec:decorative xmlns:adec="http://schemas.microsoft.com/office/drawing/2017/decorative" val="1"/>
              </a:ext>
            </a:extLst>
          </p:cNvPr>
          <p:cNvSpPr/>
          <p:nvPr userDrawn="1"/>
        </p:nvSpPr>
        <p:spPr>
          <a:xfrm>
            <a:off x="10010233" y="0"/>
            <a:ext cx="2183586" cy="685800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Placeholder 1" descr="Click to edit master title style&#10;">
            <a:extLst>
              <a:ext uri="{FF2B5EF4-FFF2-40B4-BE49-F238E27FC236}">
                <a16:creationId xmlns:a16="http://schemas.microsoft.com/office/drawing/2014/main" id="{C5886A02-1DE7-4D1F-812D-8E48DA31D9E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lvl1pPr>
              <a:defRPr sz="8000"/>
            </a:lvl1pPr>
          </a:lstStyle>
          <a:p>
            <a:r>
              <a:rPr lang="en-US"/>
              <a:t>Click to edit Master title style</a:t>
            </a:r>
            <a:endParaRPr lang="en-US" dirty="0"/>
          </a:p>
        </p:txBody>
      </p:sp>
      <p:sp>
        <p:nvSpPr>
          <p:cNvPr id="9" name="Text Placeholder 2" descr="Click to add secondary details&#10;">
            <a:extLst>
              <a:ext uri="{FF2B5EF4-FFF2-40B4-BE49-F238E27FC236}">
                <a16:creationId xmlns:a16="http://schemas.microsoft.com/office/drawing/2014/main" id="{3BBAF8E8-6BD7-44A0-90FF-4167695E26AE}"/>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pic>
        <p:nvPicPr>
          <p:cNvPr id="2" name="Picture 1" descr="UNSW Sydney Logo">
            <a:extLst>
              <a:ext uri="{FF2B5EF4-FFF2-40B4-BE49-F238E27FC236}">
                <a16:creationId xmlns:a16="http://schemas.microsoft.com/office/drawing/2014/main" id="{16367954-2926-486A-95D7-D57A05D0A1ED}"/>
              </a:ext>
            </a:extLst>
          </p:cNvPr>
          <p:cNvPicPr>
            <a:picLocks noChangeAspect="1"/>
          </p:cNvPicPr>
          <p:nvPr userDrawn="1"/>
        </p:nvPicPr>
        <p:blipFill>
          <a:blip r:embed="rId3"/>
          <a:srcRect/>
          <a:stretch/>
        </p:blipFill>
        <p:spPr>
          <a:xfrm>
            <a:off x="10667151" y="5261593"/>
            <a:ext cx="1188000" cy="1240241"/>
          </a:xfrm>
          <a:prstGeom prst="rect">
            <a:avLst/>
          </a:prstGeom>
        </p:spPr>
      </p:pic>
    </p:spTree>
    <p:extLst>
      <p:ext uri="{BB962C8B-B14F-4D97-AF65-F5344CB8AC3E}">
        <p14:creationId xmlns:p14="http://schemas.microsoft.com/office/powerpoint/2010/main" val="31868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9D3B421E-C230-4985-A55F-249E4712D5D8}"/>
              </a:ext>
            </a:extLst>
          </p:cNvPr>
          <p:cNvSpPr>
            <a:spLocks noGrp="1"/>
          </p:cNvSpPr>
          <p:nvPr>
            <p:ph type="title"/>
          </p:nvPr>
        </p:nvSpPr>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9F9B1106-1747-47C6-AD4D-1ED872037F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descr="Click to add date Day/Month/Year">
            <a:extLst>
              <a:ext uri="{FF2B5EF4-FFF2-40B4-BE49-F238E27FC236}">
                <a16:creationId xmlns:a16="http://schemas.microsoft.com/office/drawing/2014/main" id="{EE6605EE-6C12-4B09-B328-5FC771964EB0}"/>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5" name="Footer Placeholder 4" descr="Click to add a footer">
            <a:extLst>
              <a:ext uri="{FF2B5EF4-FFF2-40B4-BE49-F238E27FC236}">
                <a16:creationId xmlns:a16="http://schemas.microsoft.com/office/drawing/2014/main" id="{39B7F1C5-E024-4AB0-B408-32F5C1A10AB0}"/>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6" name="Slide Number Placeholder 5" descr="Click to add page number">
            <a:extLst>
              <a:ext uri="{FF2B5EF4-FFF2-40B4-BE49-F238E27FC236}">
                <a16:creationId xmlns:a16="http://schemas.microsoft.com/office/drawing/2014/main" id="{59489FD8-71FE-4137-8FE6-DC2A193CC355}"/>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a:p>
        </p:txBody>
      </p:sp>
    </p:spTree>
    <p:extLst>
      <p:ext uri="{BB962C8B-B14F-4D97-AF65-F5344CB8AC3E}">
        <p14:creationId xmlns:p14="http://schemas.microsoft.com/office/powerpoint/2010/main" val="126321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3E085695-8E0F-403A-9CD7-62C032F7690D}"/>
              </a:ext>
            </a:extLst>
          </p:cNvPr>
          <p:cNvSpPr>
            <a:spLocks noGrp="1"/>
          </p:cNvSpPr>
          <p:nvPr>
            <p:ph type="title"/>
          </p:nvPr>
        </p:nvSpPr>
        <p:spPr/>
        <p:txBody>
          <a:bodyPr/>
          <a:lstStyle/>
          <a:p>
            <a:r>
              <a:rPr lang="en-US" dirty="0"/>
              <a:t>Click to edit Master title style</a:t>
            </a:r>
            <a:endParaRPr lang="en-AU" dirty="0"/>
          </a:p>
        </p:txBody>
      </p:sp>
      <p:sp>
        <p:nvSpPr>
          <p:cNvPr id="3" name="Content Placeholder 2" descr="Click to edit body text styles on the left side of slide">
            <a:extLst>
              <a:ext uri="{FF2B5EF4-FFF2-40B4-BE49-F238E27FC236}">
                <a16:creationId xmlns:a16="http://schemas.microsoft.com/office/drawing/2014/main" id="{FC05A9F9-AE68-4F94-9E5E-068EE37349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descr="Click to edit body text styles on the right side of slide">
            <a:extLst>
              <a:ext uri="{FF2B5EF4-FFF2-40B4-BE49-F238E27FC236}">
                <a16:creationId xmlns:a16="http://schemas.microsoft.com/office/drawing/2014/main" id="{C93A7560-CAFD-4E61-95FB-BDA485201B26}"/>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descr="Click to add date Day/Month/Year">
            <a:extLst>
              <a:ext uri="{FF2B5EF4-FFF2-40B4-BE49-F238E27FC236}">
                <a16:creationId xmlns:a16="http://schemas.microsoft.com/office/drawing/2014/main" id="{99DDD9F1-1A2C-48B2-B5C9-C73A7289C320}"/>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6" name="Footer Placeholder 5" descr="Click to add a footer">
            <a:extLst>
              <a:ext uri="{FF2B5EF4-FFF2-40B4-BE49-F238E27FC236}">
                <a16:creationId xmlns:a16="http://schemas.microsoft.com/office/drawing/2014/main" id="{6B3D520C-6BAD-40E9-A2B0-8BFA83635E11}"/>
              </a:ext>
            </a:extLst>
          </p:cNvPr>
          <p:cNvSpPr>
            <a:spLocks noGrp="1"/>
          </p:cNvSpPr>
          <p:nvPr>
            <p:ph type="ftr" sz="quarter" idx="11"/>
          </p:nvPr>
        </p:nvSpPr>
        <p:spPr/>
        <p:txBody>
          <a:bodyPr/>
          <a:lstStyle>
            <a:lvl1pPr>
              <a:defRPr>
                <a:solidFill>
                  <a:schemeClr val="tx1"/>
                </a:solidFill>
              </a:defRPr>
            </a:lvl1pPr>
          </a:lstStyle>
          <a:p>
            <a:endParaRPr lang="en-AU"/>
          </a:p>
        </p:txBody>
      </p:sp>
      <p:sp>
        <p:nvSpPr>
          <p:cNvPr id="7" name="Slide Number Placeholder 6" descr="Click to add page number">
            <a:extLst>
              <a:ext uri="{FF2B5EF4-FFF2-40B4-BE49-F238E27FC236}">
                <a16:creationId xmlns:a16="http://schemas.microsoft.com/office/drawing/2014/main" id="{6E604E87-51E9-4833-AA93-39FB9ED72BE2}"/>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a:p>
        </p:txBody>
      </p:sp>
    </p:spTree>
    <p:extLst>
      <p:ext uri="{BB962C8B-B14F-4D97-AF65-F5344CB8AC3E}">
        <p14:creationId xmlns:p14="http://schemas.microsoft.com/office/powerpoint/2010/main" val="1396323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915C9467-6CA3-4111-A4AE-FFD0F459C1D4}"/>
              </a:ext>
            </a:extLst>
          </p:cNvPr>
          <p:cNvSpPr>
            <a:spLocks noGrp="1"/>
          </p:cNvSpPr>
          <p:nvPr>
            <p:ph type="title"/>
          </p:nvPr>
        </p:nvSpPr>
        <p:spPr>
          <a:xfrm>
            <a:off x="839788" y="365125"/>
            <a:ext cx="10515600" cy="1325563"/>
          </a:xfrm>
        </p:spPr>
        <p:txBody>
          <a:bodyPr/>
          <a:lstStyle/>
          <a:p>
            <a:r>
              <a:rPr lang="en-US" dirty="0"/>
              <a:t>Click to edit Master title style</a:t>
            </a:r>
            <a:endParaRPr lang="en-AU" dirty="0"/>
          </a:p>
        </p:txBody>
      </p:sp>
      <p:sp>
        <p:nvSpPr>
          <p:cNvPr id="3" name="Text Placeholder 2" descr="Click to edit subheading style on the left hand side of slide">
            <a:extLst>
              <a:ext uri="{FF2B5EF4-FFF2-40B4-BE49-F238E27FC236}">
                <a16:creationId xmlns:a16="http://schemas.microsoft.com/office/drawing/2014/main" id="{CE09CDFA-8C89-4FC7-83CB-4B6BD3F030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7C0D324-2CEE-48D7-AB8D-9EB56FF323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descr="Click to edit subheading style on the right hand side of slide">
            <a:extLst>
              <a:ext uri="{FF2B5EF4-FFF2-40B4-BE49-F238E27FC236}">
                <a16:creationId xmlns:a16="http://schemas.microsoft.com/office/drawing/2014/main" id="{535C84E4-E747-422F-823D-ABB103E226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06CBDB2-558E-4410-815E-BC17CE86EE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descr="Click to add date Day/Month/Year">
            <a:extLst>
              <a:ext uri="{FF2B5EF4-FFF2-40B4-BE49-F238E27FC236}">
                <a16:creationId xmlns:a16="http://schemas.microsoft.com/office/drawing/2014/main" id="{7BD73ABA-F022-4A2D-BC50-6EFA1A189B4A}"/>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8" name="Footer Placeholder 7" descr="Click to add a footer">
            <a:extLst>
              <a:ext uri="{FF2B5EF4-FFF2-40B4-BE49-F238E27FC236}">
                <a16:creationId xmlns:a16="http://schemas.microsoft.com/office/drawing/2014/main" id="{0119AFDB-C42E-463D-B00B-B7C3F2C195ED}"/>
              </a:ext>
            </a:extLst>
          </p:cNvPr>
          <p:cNvSpPr>
            <a:spLocks noGrp="1"/>
          </p:cNvSpPr>
          <p:nvPr>
            <p:ph type="ftr" sz="quarter" idx="11"/>
          </p:nvPr>
        </p:nvSpPr>
        <p:spPr/>
        <p:txBody>
          <a:bodyPr/>
          <a:lstStyle>
            <a:lvl1pPr>
              <a:defRPr>
                <a:solidFill>
                  <a:schemeClr val="tx1"/>
                </a:solidFill>
              </a:defRPr>
            </a:lvl1pPr>
          </a:lstStyle>
          <a:p>
            <a:endParaRPr lang="en-AU"/>
          </a:p>
        </p:txBody>
      </p:sp>
      <p:sp>
        <p:nvSpPr>
          <p:cNvPr id="9" name="Slide Number Placeholder 8" descr="Click to add page number">
            <a:extLst>
              <a:ext uri="{FF2B5EF4-FFF2-40B4-BE49-F238E27FC236}">
                <a16:creationId xmlns:a16="http://schemas.microsoft.com/office/drawing/2014/main" id="{3508F5CF-1000-4107-8B86-354403242CE2}"/>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dirty="0"/>
          </a:p>
        </p:txBody>
      </p:sp>
    </p:spTree>
    <p:extLst>
      <p:ext uri="{BB962C8B-B14F-4D97-AF65-F5344CB8AC3E}">
        <p14:creationId xmlns:p14="http://schemas.microsoft.com/office/powerpoint/2010/main" val="3707742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descr="Click to edit master title style&#10;">
            <a:extLst>
              <a:ext uri="{FF2B5EF4-FFF2-40B4-BE49-F238E27FC236}">
                <a16:creationId xmlns:a16="http://schemas.microsoft.com/office/drawing/2014/main" id="{3CB7D6A8-8593-4C21-938E-8349B6D2FBE3}"/>
              </a:ext>
            </a:extLst>
          </p:cNvPr>
          <p:cNvSpPr>
            <a:spLocks noGrp="1"/>
          </p:cNvSpPr>
          <p:nvPr>
            <p:ph type="title"/>
          </p:nvPr>
        </p:nvSpPr>
        <p:spPr/>
        <p:txBody>
          <a:bodyPr/>
          <a:lstStyle/>
          <a:p>
            <a:r>
              <a:rPr lang="en-US" dirty="0"/>
              <a:t>Click to edit Master title style</a:t>
            </a:r>
            <a:endParaRPr lang="en-AU" dirty="0"/>
          </a:p>
        </p:txBody>
      </p:sp>
      <p:sp>
        <p:nvSpPr>
          <p:cNvPr id="3" name="Date Placeholder 2" descr="Click to add date Day/Month/Year">
            <a:extLst>
              <a:ext uri="{FF2B5EF4-FFF2-40B4-BE49-F238E27FC236}">
                <a16:creationId xmlns:a16="http://schemas.microsoft.com/office/drawing/2014/main" id="{3F9A56A4-BCFE-444A-B799-3003156ECF65}"/>
              </a:ext>
            </a:extLst>
          </p:cNvPr>
          <p:cNvSpPr>
            <a:spLocks noGrp="1"/>
          </p:cNvSpPr>
          <p:nvPr>
            <p:ph type="dt" sz="half" idx="10"/>
          </p:nvPr>
        </p:nvSpPr>
        <p:spPr/>
        <p:txBody>
          <a:bodyPr/>
          <a:lstStyle>
            <a:lvl1pPr>
              <a:defRPr>
                <a:solidFill>
                  <a:schemeClr val="tx1"/>
                </a:solidFill>
              </a:defRPr>
            </a:lvl1pPr>
          </a:lstStyle>
          <a:p>
            <a:fld id="{2A3090FF-0D07-44EF-BE91-92BA9AB775B9}" type="datetimeFigureOut">
              <a:rPr lang="en-AU" smtClean="0"/>
              <a:pPr/>
              <a:t>23/07/2026</a:t>
            </a:fld>
            <a:endParaRPr lang="en-AU"/>
          </a:p>
        </p:txBody>
      </p:sp>
      <p:sp>
        <p:nvSpPr>
          <p:cNvPr id="4" name="Footer Placeholder 3" descr="Click to add a footer">
            <a:extLst>
              <a:ext uri="{FF2B5EF4-FFF2-40B4-BE49-F238E27FC236}">
                <a16:creationId xmlns:a16="http://schemas.microsoft.com/office/drawing/2014/main" id="{33661598-FDFF-4254-A4A3-B4A979362993}"/>
              </a:ext>
            </a:extLst>
          </p:cNvPr>
          <p:cNvSpPr>
            <a:spLocks noGrp="1"/>
          </p:cNvSpPr>
          <p:nvPr>
            <p:ph type="ftr" sz="quarter" idx="11"/>
          </p:nvPr>
        </p:nvSpPr>
        <p:spPr/>
        <p:txBody>
          <a:bodyPr/>
          <a:lstStyle>
            <a:lvl1pPr>
              <a:defRPr>
                <a:solidFill>
                  <a:schemeClr val="tx1"/>
                </a:solidFill>
              </a:defRPr>
            </a:lvl1pPr>
          </a:lstStyle>
          <a:p>
            <a:endParaRPr lang="en-AU" dirty="0"/>
          </a:p>
        </p:txBody>
      </p:sp>
      <p:sp>
        <p:nvSpPr>
          <p:cNvPr id="5" name="Slide Number Placeholder 4" descr="Click to add page number">
            <a:extLst>
              <a:ext uri="{FF2B5EF4-FFF2-40B4-BE49-F238E27FC236}">
                <a16:creationId xmlns:a16="http://schemas.microsoft.com/office/drawing/2014/main" id="{FF24BB6E-0C9C-4308-81D1-8B331EC18F2D}"/>
              </a:ext>
            </a:extLst>
          </p:cNvPr>
          <p:cNvSpPr>
            <a:spLocks noGrp="1"/>
          </p:cNvSpPr>
          <p:nvPr>
            <p:ph type="sldNum" sz="quarter" idx="12"/>
          </p:nvPr>
        </p:nvSpPr>
        <p:spPr/>
        <p:txBody>
          <a:bodyPr/>
          <a:lstStyle>
            <a:lvl1pPr>
              <a:defRPr>
                <a:solidFill>
                  <a:schemeClr val="tx1"/>
                </a:solidFill>
              </a:defRPr>
            </a:lvl1pPr>
          </a:lstStyle>
          <a:p>
            <a:fld id="{009375D7-070A-4959-9224-FB5E66F2B1B3}" type="slidenum">
              <a:rPr lang="en-AU" smtClean="0"/>
              <a:pPr/>
              <a:t>‹#›</a:t>
            </a:fld>
            <a:endParaRPr lang="en-AU" dirty="0"/>
          </a:p>
        </p:txBody>
      </p:sp>
    </p:spTree>
    <p:extLst>
      <p:ext uri="{BB962C8B-B14F-4D97-AF65-F5344CB8AC3E}">
        <p14:creationId xmlns:p14="http://schemas.microsoft.com/office/powerpoint/2010/main" val="3997384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03AC5B-4BEF-3F81-2082-0A3885418190}"/>
              </a:ext>
              <a:ext uri="{C183D7F6-B498-43B3-948B-1728B52AA6E4}">
                <adec:decorative xmlns:adec="http://schemas.microsoft.com/office/drawing/2017/decorative" val="1"/>
              </a:ext>
            </a:extLst>
          </p:cNvPr>
          <p:cNvPicPr>
            <a:picLocks noChangeAspect="1"/>
          </p:cNvPicPr>
          <p:nvPr userDrawn="1"/>
        </p:nvPicPr>
        <p:blipFill rotWithShape="1">
          <a:blip r:embed="rId2">
            <a:alphaModFix amt="70000"/>
          </a:blip>
          <a:srcRect t="4695" b="4695"/>
          <a:stretch/>
        </p:blipFill>
        <p:spPr>
          <a:xfrm>
            <a:off x="4339800" y="0"/>
            <a:ext cx="7026443" cy="6858000"/>
          </a:xfrm>
          <a:prstGeom prst="rect">
            <a:avLst/>
          </a:prstGeom>
        </p:spPr>
      </p:pic>
      <p:sp>
        <p:nvSpPr>
          <p:cNvPr id="10" name="Title Placeholder 1" descr="Click to edit master title style&#10;">
            <a:extLst>
              <a:ext uri="{FF2B5EF4-FFF2-40B4-BE49-F238E27FC236}">
                <a16:creationId xmlns:a16="http://schemas.microsoft.com/office/drawing/2014/main" id="{86AF8517-E0F0-4998-8AA8-25A0DD8EF33A}"/>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11" name="Text Placeholder 2" descr="Click to add secondary details&#10;">
            <a:extLst>
              <a:ext uri="{FF2B5EF4-FFF2-40B4-BE49-F238E27FC236}">
                <a16:creationId xmlns:a16="http://schemas.microsoft.com/office/drawing/2014/main" id="{D34C583A-86D7-4AD9-912C-AA86DC354559}"/>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181969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8177DF-154E-A742-8FEF-9A9493EABE44}"/>
              </a:ext>
            </a:extLst>
          </p:cNvPr>
          <p:cNvPicPr>
            <a:picLocks noChangeAspect="1"/>
          </p:cNvPicPr>
          <p:nvPr userDrawn="1"/>
        </p:nvPicPr>
        <p:blipFill>
          <a:blip r:embed="rId2"/>
          <a:stretch>
            <a:fillRect/>
          </a:stretch>
        </p:blipFill>
        <p:spPr>
          <a:xfrm rot="5635519">
            <a:off x="434031" y="-748389"/>
            <a:ext cx="7756149" cy="8354779"/>
          </a:xfrm>
          <a:prstGeom prst="rect">
            <a:avLst/>
          </a:prstGeom>
        </p:spPr>
      </p:pic>
      <p:sp>
        <p:nvSpPr>
          <p:cNvPr id="5" name="Title Placeholder 1" descr="Click to edit master title style&#10;">
            <a:extLst>
              <a:ext uri="{FF2B5EF4-FFF2-40B4-BE49-F238E27FC236}">
                <a16:creationId xmlns:a16="http://schemas.microsoft.com/office/drawing/2014/main" id="{C5886A02-1DE7-4D1F-812D-8E48DA31D9E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9" name="Text Placeholder 2" descr="Click to add secondary details&#10;">
            <a:extLst>
              <a:ext uri="{FF2B5EF4-FFF2-40B4-BE49-F238E27FC236}">
                <a16:creationId xmlns:a16="http://schemas.microsoft.com/office/drawing/2014/main" id="{3BBAF8E8-6BD7-44A0-90FF-4167695E26AE}"/>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1749104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9CB962-B705-314A-93E0-7EFEF584C6D7}"/>
              </a:ext>
              <a:ext uri="{C183D7F6-B498-43B3-948B-1728B52AA6E4}">
                <adec:decorative xmlns:adec="http://schemas.microsoft.com/office/drawing/2017/decorative" val="1"/>
              </a:ext>
            </a:extLst>
          </p:cNvPr>
          <p:cNvSpPr/>
          <p:nvPr userDrawn="1"/>
        </p:nvSpPr>
        <p:spPr>
          <a:xfrm>
            <a:off x="0" y="0"/>
            <a:ext cx="5543550" cy="685800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descr="Click to add secondary details&#10;">
            <a:extLst>
              <a:ext uri="{FF2B5EF4-FFF2-40B4-BE49-F238E27FC236}">
                <a16:creationId xmlns:a16="http://schemas.microsoft.com/office/drawing/2014/main" id="{B5638188-B406-48E0-8C3F-15ACD21F3DC5}"/>
              </a:ext>
            </a:extLst>
          </p:cNvPr>
          <p:cNvSpPr>
            <a:spLocks noGrp="1"/>
          </p:cNvSpPr>
          <p:nvPr>
            <p:ph idx="1" hasCustomPrompt="1"/>
          </p:nvPr>
        </p:nvSpPr>
        <p:spPr>
          <a:xfrm>
            <a:off x="5598000" y="5011200"/>
            <a:ext cx="4730400" cy="370800"/>
          </a:xfrm>
          <a:prstGeom prst="rect">
            <a:avLst/>
          </a:prstGeom>
        </p:spPr>
        <p:txBody>
          <a:bodyPr vert="horz" lIns="91440" tIns="45720" rIns="91440" bIns="45720" rtlCol="0">
            <a:normAutofit/>
          </a:bodyPr>
          <a:lstStyle/>
          <a:p>
            <a:pPr lvl="0"/>
            <a:r>
              <a:rPr lang="en-GB" dirty="0"/>
              <a:t>Secondary details go here</a:t>
            </a:r>
          </a:p>
        </p:txBody>
      </p:sp>
      <p:pic>
        <p:nvPicPr>
          <p:cNvPr id="7" name="Picture 6">
            <a:extLst>
              <a:ext uri="{FF2B5EF4-FFF2-40B4-BE49-F238E27FC236}">
                <a16:creationId xmlns:a16="http://schemas.microsoft.com/office/drawing/2014/main" id="{06AA350A-B2F4-79AE-53AE-78E33FFD6C1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2894683">
            <a:off x="1253302" y="-398755"/>
            <a:ext cx="4736592" cy="6444871"/>
          </a:xfrm>
          <a:prstGeom prst="rect">
            <a:avLst/>
          </a:prstGeom>
        </p:spPr>
      </p:pic>
      <p:sp>
        <p:nvSpPr>
          <p:cNvPr id="3" name="Picture Placeholder 2" descr="Click picture icon to add an image">
            <a:extLst>
              <a:ext uri="{FF2B5EF4-FFF2-40B4-BE49-F238E27FC236}">
                <a16:creationId xmlns:a16="http://schemas.microsoft.com/office/drawing/2014/main" id="{2990D705-58F1-4621-96D0-F0B963892461}"/>
              </a:ext>
            </a:extLst>
          </p:cNvPr>
          <p:cNvSpPr>
            <a:spLocks noGrp="1"/>
          </p:cNvSpPr>
          <p:nvPr>
            <p:ph type="pic" sz="quarter" idx="10"/>
          </p:nvPr>
        </p:nvSpPr>
        <p:spPr>
          <a:xfrm>
            <a:off x="5543550" y="-1"/>
            <a:ext cx="6663600" cy="5011200"/>
          </a:xfrm>
        </p:spPr>
        <p:txBody>
          <a:bodyPr/>
          <a:lstStyle/>
          <a:p>
            <a:r>
              <a:rPr lang="en-GB"/>
              <a:t>Click icon to add picture</a:t>
            </a:r>
            <a:endParaRPr lang="en-AU"/>
          </a:p>
        </p:txBody>
      </p:sp>
      <p:sp>
        <p:nvSpPr>
          <p:cNvPr id="5" name="Title Placeholder 1" descr="Click to edit master title style&#10;">
            <a:extLst>
              <a:ext uri="{FF2B5EF4-FFF2-40B4-BE49-F238E27FC236}">
                <a16:creationId xmlns:a16="http://schemas.microsoft.com/office/drawing/2014/main" id="{731F86E2-22A6-454C-8159-2DC19FE6F9E2}"/>
              </a:ext>
            </a:extLst>
          </p:cNvPr>
          <p:cNvSpPr>
            <a:spLocks noGrp="1"/>
          </p:cNvSpPr>
          <p:nvPr>
            <p:ph type="title"/>
          </p:nvPr>
        </p:nvSpPr>
        <p:spPr>
          <a:xfrm>
            <a:off x="410400" y="345600"/>
            <a:ext cx="4812231" cy="4956162"/>
          </a:xfrm>
          <a:prstGeom prst="rect">
            <a:avLst/>
          </a:prstGeom>
        </p:spPr>
        <p:txBody>
          <a:bodyPr vert="horz" lIns="91440" tIns="45720" rIns="91440" bIns="45720" rtlCol="0" anchor="t" anchorCtr="0">
            <a:noAutofit/>
          </a:bodyPr>
          <a:lstStyle/>
          <a:p>
            <a:r>
              <a:rPr lang="en-GB"/>
              <a:t>Click to edit Master title style</a:t>
            </a:r>
            <a:endParaRPr lang="en-US" dirty="0"/>
          </a:p>
        </p:txBody>
      </p:sp>
    </p:spTree>
    <p:extLst>
      <p:ext uri="{BB962C8B-B14F-4D97-AF65-F5344CB8AC3E}">
        <p14:creationId xmlns:p14="http://schemas.microsoft.com/office/powerpoint/2010/main" val="30507000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4" name="Title Placeholder 1" descr="Click to edit master title style&#10;">
            <a:extLst>
              <a:ext uri="{FF2B5EF4-FFF2-40B4-BE49-F238E27FC236}">
                <a16:creationId xmlns:a16="http://schemas.microsoft.com/office/drawing/2014/main" id="{A531F2A4-2E25-476F-BA2C-2F1534A5AE17}"/>
              </a:ext>
            </a:extLst>
          </p:cNvPr>
          <p:cNvSpPr>
            <a:spLocks noGrp="1"/>
          </p:cNvSpPr>
          <p:nvPr>
            <p:ph type="title"/>
          </p:nvPr>
        </p:nvSpPr>
        <p:spPr>
          <a:xfrm>
            <a:off x="6840000" y="0"/>
            <a:ext cx="5353819" cy="5015751"/>
          </a:xfrm>
          <a:prstGeom prst="rect">
            <a:avLst/>
          </a:prstGeom>
        </p:spPr>
        <p:txBody>
          <a:bodyPr vert="horz" lIns="91440" tIns="45720" rIns="91440" bIns="45720" rtlCol="0" anchor="t" anchorCtr="0">
            <a:noAutofit/>
          </a:bodyPr>
          <a:lstStyle/>
          <a:p>
            <a:r>
              <a:rPr lang="en-GB" dirty="0"/>
              <a:t>Click to edit</a:t>
            </a:r>
            <a:endParaRPr lang="en-US" dirty="0"/>
          </a:p>
        </p:txBody>
      </p:sp>
      <p:sp>
        <p:nvSpPr>
          <p:cNvPr id="5" name="Text Placeholder 2" descr="Click to add secondary details&#10;">
            <a:extLst>
              <a:ext uri="{FF2B5EF4-FFF2-40B4-BE49-F238E27FC236}">
                <a16:creationId xmlns:a16="http://schemas.microsoft.com/office/drawing/2014/main" id="{101CB2D6-9770-4776-A129-B761AA34E3CD}"/>
              </a:ext>
            </a:extLst>
          </p:cNvPr>
          <p:cNvSpPr>
            <a:spLocks noGrp="1"/>
          </p:cNvSpPr>
          <p:nvPr>
            <p:ph idx="1" hasCustomPrompt="1"/>
          </p:nvPr>
        </p:nvSpPr>
        <p:spPr>
          <a:xfrm>
            <a:off x="205200" y="51696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93161D9F-A3DE-495E-AC64-CC914469DD45}"/>
              </a:ext>
            </a:extLst>
          </p:cNvPr>
          <p:cNvSpPr>
            <a:spLocks noGrp="1"/>
          </p:cNvSpPr>
          <p:nvPr>
            <p:ph type="pic" sz="quarter" idx="10"/>
          </p:nvPr>
        </p:nvSpPr>
        <p:spPr>
          <a:xfrm>
            <a:off x="-1" y="4551"/>
            <a:ext cx="6740525" cy="5011200"/>
          </a:xfrm>
        </p:spPr>
        <p:txBody>
          <a:bodyPr/>
          <a:lstStyle/>
          <a:p>
            <a:r>
              <a:rPr lang="en-GB"/>
              <a:t>Click icon to add picture</a:t>
            </a:r>
            <a:endParaRPr lang="en-AU"/>
          </a:p>
        </p:txBody>
      </p:sp>
    </p:spTree>
    <p:extLst>
      <p:ext uri="{BB962C8B-B14F-4D97-AF65-F5344CB8AC3E}">
        <p14:creationId xmlns:p14="http://schemas.microsoft.com/office/powerpoint/2010/main" val="4605044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6" name="Text Placeholder 2" descr="Click to add secondary details&#10;">
            <a:extLst>
              <a:ext uri="{FF2B5EF4-FFF2-40B4-BE49-F238E27FC236}">
                <a16:creationId xmlns:a16="http://schemas.microsoft.com/office/drawing/2014/main" id="{D58515C2-9BB5-4C9A-BBC5-7F4A491DD6EC}"/>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5" name="Title Placeholder 1" descr="Click to edit master title style&#10;">
            <a:extLst>
              <a:ext uri="{FF2B5EF4-FFF2-40B4-BE49-F238E27FC236}">
                <a16:creationId xmlns:a16="http://schemas.microsoft.com/office/drawing/2014/main" id="{2D2519EB-A5E4-4600-B620-DAE568D00CAB}"/>
              </a:ext>
            </a:extLst>
          </p:cNvPr>
          <p:cNvSpPr>
            <a:spLocks noGrp="1"/>
          </p:cNvSpPr>
          <p:nvPr>
            <p:ph type="title"/>
          </p:nvPr>
        </p:nvSpPr>
        <p:spPr>
          <a:xfrm>
            <a:off x="410400" y="3211200"/>
            <a:ext cx="11268000" cy="1785600"/>
          </a:xfrm>
          <a:prstGeom prst="rect">
            <a:avLst/>
          </a:prstGeom>
        </p:spPr>
        <p:txBody>
          <a:bodyPr vert="horz" lIns="91440" tIns="45720" rIns="91440" bIns="45720" rtlCol="0" anchor="t" anchorCtr="0">
            <a:noAutofit/>
          </a:bodyPr>
          <a:lstStyle/>
          <a:p>
            <a:r>
              <a:rPr lang="en-GB"/>
              <a:t>Click to edit Master title style</a:t>
            </a:r>
            <a:endParaRPr lang="en-US" dirty="0"/>
          </a:p>
        </p:txBody>
      </p:sp>
    </p:spTree>
    <p:extLst>
      <p:ext uri="{BB962C8B-B14F-4D97-AF65-F5344CB8AC3E}">
        <p14:creationId xmlns:p14="http://schemas.microsoft.com/office/powerpoint/2010/main" val="35051293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B341F3-514D-F42F-D0AA-C75B36DDF59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3685278">
            <a:off x="649418" y="1428645"/>
            <a:ext cx="5544134" cy="7503507"/>
          </a:xfrm>
          <a:prstGeom prst="rect">
            <a:avLst/>
          </a:prstGeom>
        </p:spPr>
      </p:pic>
      <p:sp>
        <p:nvSpPr>
          <p:cNvPr id="5" name="Text Placeholder 2" descr="Click to add secondary details&#10;">
            <a:extLst>
              <a:ext uri="{FF2B5EF4-FFF2-40B4-BE49-F238E27FC236}">
                <a16:creationId xmlns:a16="http://schemas.microsoft.com/office/drawing/2014/main" id="{92413593-DCD0-42A0-AE48-665AD86AE6DD}"/>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7D37E0CB-DF2A-4FFC-85FC-AD9C7ED63B74}"/>
              </a:ext>
            </a:extLst>
          </p:cNvPr>
          <p:cNvSpPr>
            <a:spLocks noGrp="1"/>
          </p:cNvSpPr>
          <p:nvPr>
            <p:ph type="pic" sz="quarter" idx="10"/>
          </p:nvPr>
        </p:nvSpPr>
        <p:spPr>
          <a:xfrm>
            <a:off x="6784800" y="-2"/>
            <a:ext cx="5407200" cy="6858001"/>
          </a:xfrm>
        </p:spPr>
        <p:txBody>
          <a:bodyPr/>
          <a:lstStyle/>
          <a:p>
            <a:r>
              <a:rPr lang="en-GB"/>
              <a:t>Click icon to add picture</a:t>
            </a:r>
            <a:endParaRPr lang="en-AU"/>
          </a:p>
        </p:txBody>
      </p:sp>
      <p:sp>
        <p:nvSpPr>
          <p:cNvPr id="4" name="Title Placeholder 1" descr="Click to edit master title style&#10;">
            <a:extLst>
              <a:ext uri="{FF2B5EF4-FFF2-40B4-BE49-F238E27FC236}">
                <a16:creationId xmlns:a16="http://schemas.microsoft.com/office/drawing/2014/main" id="{9EC0BA0E-E5B8-41F6-813F-C9A458BE6C3D}"/>
              </a:ext>
            </a:extLst>
          </p:cNvPr>
          <p:cNvSpPr>
            <a:spLocks noGrp="1"/>
          </p:cNvSpPr>
          <p:nvPr>
            <p:ph type="title"/>
          </p:nvPr>
        </p:nvSpPr>
        <p:spPr>
          <a:xfrm>
            <a:off x="410805" y="2624399"/>
            <a:ext cx="6244621" cy="2556000"/>
          </a:xfrm>
          <a:prstGeom prst="rect">
            <a:avLst/>
          </a:prstGeom>
        </p:spPr>
        <p:txBody>
          <a:bodyPr vert="horz" lIns="91440" tIns="45720" rIns="91440" bIns="45720" rtlCol="0" anchor="t" anchorCtr="0">
            <a:noAutofit/>
          </a:bodyPr>
          <a:lstStyle>
            <a:lvl1pPr>
              <a:defRPr sz="8000"/>
            </a:lvl1pPr>
          </a:lstStyle>
          <a:p>
            <a:r>
              <a:rPr lang="en-GB" dirty="0"/>
              <a:t>Click to edit Master title style</a:t>
            </a:r>
            <a:endParaRPr lang="en-US" dirty="0"/>
          </a:p>
        </p:txBody>
      </p:sp>
    </p:spTree>
    <p:extLst>
      <p:ext uri="{BB962C8B-B14F-4D97-AF65-F5344CB8AC3E}">
        <p14:creationId xmlns:p14="http://schemas.microsoft.com/office/powerpoint/2010/main" val="121868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9CB962-B705-314A-93E0-7EFEF584C6D7}"/>
              </a:ext>
              <a:ext uri="{C183D7F6-B498-43B3-948B-1728B52AA6E4}">
                <adec:decorative xmlns:adec="http://schemas.microsoft.com/office/drawing/2017/decorative" val="1"/>
              </a:ext>
            </a:extLst>
          </p:cNvPr>
          <p:cNvSpPr/>
          <p:nvPr userDrawn="1"/>
        </p:nvSpPr>
        <p:spPr>
          <a:xfrm>
            <a:off x="1" y="1"/>
            <a:ext cx="5543550" cy="685800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descr="Click to add secondary details&#10;">
            <a:extLst>
              <a:ext uri="{FF2B5EF4-FFF2-40B4-BE49-F238E27FC236}">
                <a16:creationId xmlns:a16="http://schemas.microsoft.com/office/drawing/2014/main" id="{B5638188-B406-48E0-8C3F-15ACD21F3DC5}"/>
              </a:ext>
            </a:extLst>
          </p:cNvPr>
          <p:cNvSpPr>
            <a:spLocks noGrp="1"/>
          </p:cNvSpPr>
          <p:nvPr>
            <p:ph idx="1" hasCustomPrompt="1"/>
          </p:nvPr>
        </p:nvSpPr>
        <p:spPr>
          <a:xfrm>
            <a:off x="5598000" y="5011200"/>
            <a:ext cx="4730400" cy="370800"/>
          </a:xfrm>
          <a:prstGeom prst="rect">
            <a:avLst/>
          </a:prstGeom>
        </p:spPr>
        <p:txBody>
          <a:bodyPr vert="horz" lIns="91440" tIns="45720" rIns="91440" bIns="45720" rtlCol="0">
            <a:normAutofit/>
          </a:bodyPr>
          <a:lstStyle/>
          <a:p>
            <a:pPr lvl="0"/>
            <a:r>
              <a:rPr lang="en-GB" dirty="0"/>
              <a:t>Secondary details go here</a:t>
            </a:r>
          </a:p>
        </p:txBody>
      </p:sp>
      <p:pic>
        <p:nvPicPr>
          <p:cNvPr id="7" name="Picture 6">
            <a:extLst>
              <a:ext uri="{FF2B5EF4-FFF2-40B4-BE49-F238E27FC236}">
                <a16:creationId xmlns:a16="http://schemas.microsoft.com/office/drawing/2014/main" id="{06AA350A-B2F4-79AE-53AE-78E33FFD6C1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2894683">
            <a:off x="1385383" y="-277157"/>
            <a:ext cx="4736592" cy="6444871"/>
          </a:xfrm>
          <a:prstGeom prst="rect">
            <a:avLst/>
          </a:prstGeom>
        </p:spPr>
      </p:pic>
      <p:sp>
        <p:nvSpPr>
          <p:cNvPr id="3" name="Picture Placeholder 2" descr="Click picture icon to add an image">
            <a:extLst>
              <a:ext uri="{FF2B5EF4-FFF2-40B4-BE49-F238E27FC236}">
                <a16:creationId xmlns:a16="http://schemas.microsoft.com/office/drawing/2014/main" id="{2990D705-58F1-4621-96D0-F0B963892461}"/>
              </a:ext>
            </a:extLst>
          </p:cNvPr>
          <p:cNvSpPr>
            <a:spLocks noGrp="1"/>
          </p:cNvSpPr>
          <p:nvPr>
            <p:ph type="pic" sz="quarter" idx="10"/>
          </p:nvPr>
        </p:nvSpPr>
        <p:spPr>
          <a:xfrm>
            <a:off x="5528400" y="0"/>
            <a:ext cx="6663600" cy="5011200"/>
          </a:xfrm>
        </p:spPr>
        <p:txBody>
          <a:bodyPr/>
          <a:lstStyle/>
          <a:p>
            <a:r>
              <a:rPr lang="en-US"/>
              <a:t>Click icon to add picture</a:t>
            </a:r>
            <a:endParaRPr lang="en-AU"/>
          </a:p>
        </p:txBody>
      </p:sp>
      <p:pic>
        <p:nvPicPr>
          <p:cNvPr id="2" name="Picture 1" descr="UNSW Sydney Logo">
            <a:extLst>
              <a:ext uri="{FF2B5EF4-FFF2-40B4-BE49-F238E27FC236}">
                <a16:creationId xmlns:a16="http://schemas.microsoft.com/office/drawing/2014/main" id="{87B7DB84-DBF6-43D5-A225-64A86E32A4E9}"/>
              </a:ext>
            </a:extLst>
          </p:cNvPr>
          <p:cNvPicPr>
            <a:picLocks noChangeAspect="1"/>
          </p:cNvPicPr>
          <p:nvPr userDrawn="1"/>
        </p:nvPicPr>
        <p:blipFill>
          <a:blip r:embed="rId3"/>
          <a:srcRect/>
          <a:stretch/>
        </p:blipFill>
        <p:spPr>
          <a:xfrm>
            <a:off x="412071" y="5320585"/>
            <a:ext cx="1188000" cy="1240241"/>
          </a:xfrm>
          <a:prstGeom prst="rect">
            <a:avLst/>
          </a:prstGeom>
        </p:spPr>
      </p:pic>
      <p:sp>
        <p:nvSpPr>
          <p:cNvPr id="5" name="Title Placeholder 1" descr="Click to edit master title style&#10;">
            <a:extLst>
              <a:ext uri="{FF2B5EF4-FFF2-40B4-BE49-F238E27FC236}">
                <a16:creationId xmlns:a16="http://schemas.microsoft.com/office/drawing/2014/main" id="{731F86E2-22A6-454C-8159-2DC19FE6F9E2}"/>
              </a:ext>
            </a:extLst>
          </p:cNvPr>
          <p:cNvSpPr>
            <a:spLocks noGrp="1"/>
          </p:cNvSpPr>
          <p:nvPr>
            <p:ph type="title"/>
          </p:nvPr>
        </p:nvSpPr>
        <p:spPr>
          <a:xfrm>
            <a:off x="410400" y="345600"/>
            <a:ext cx="4812231" cy="4956162"/>
          </a:xfrm>
          <a:prstGeom prst="rect">
            <a:avLst/>
          </a:prstGeom>
        </p:spPr>
        <p:txBody>
          <a:bodyPr vert="horz" lIns="91440" tIns="45720" rIns="91440" bIns="45720" rtlCol="0" anchor="t" anchorCtr="0">
            <a:noAutofit/>
          </a:bodyPr>
          <a:lstStyle>
            <a:lvl1pPr>
              <a:defRPr sz="6600"/>
            </a:lvl1pPr>
          </a:lstStyle>
          <a:p>
            <a:r>
              <a:rPr lang="en-US"/>
              <a:t>Click to edit Master title style</a:t>
            </a:r>
            <a:endParaRPr lang="en-US" dirty="0"/>
          </a:p>
        </p:txBody>
      </p:sp>
    </p:spTree>
    <p:extLst>
      <p:ext uri="{BB962C8B-B14F-4D97-AF65-F5344CB8AC3E}">
        <p14:creationId xmlns:p14="http://schemas.microsoft.com/office/powerpoint/2010/main" val="34813624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8177DF-154E-A742-8FEF-9A9493EABE4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635519">
            <a:off x="434031" y="-748389"/>
            <a:ext cx="7756149" cy="8354779"/>
          </a:xfrm>
          <a:prstGeom prst="rect">
            <a:avLst/>
          </a:prstGeom>
        </p:spPr>
      </p:pic>
      <p:sp>
        <p:nvSpPr>
          <p:cNvPr id="5" name="Title Placeholder 1" descr="Click to edit master title style&#10;">
            <a:extLst>
              <a:ext uri="{FF2B5EF4-FFF2-40B4-BE49-F238E27FC236}">
                <a16:creationId xmlns:a16="http://schemas.microsoft.com/office/drawing/2014/main" id="{C5886A02-1DE7-4D1F-812D-8E48DA31D9E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a:t>Click to edit Master title style</a:t>
            </a:r>
            <a:endParaRPr lang="en-US" dirty="0"/>
          </a:p>
        </p:txBody>
      </p:sp>
      <p:sp>
        <p:nvSpPr>
          <p:cNvPr id="9" name="Text Placeholder 2" descr="Click to add secondary details&#10;">
            <a:extLst>
              <a:ext uri="{FF2B5EF4-FFF2-40B4-BE49-F238E27FC236}">
                <a16:creationId xmlns:a16="http://schemas.microsoft.com/office/drawing/2014/main" id="{3BBAF8E8-6BD7-44A0-90FF-4167695E26AE}"/>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Tree>
    <p:extLst>
      <p:ext uri="{BB962C8B-B14F-4D97-AF65-F5344CB8AC3E}">
        <p14:creationId xmlns:p14="http://schemas.microsoft.com/office/powerpoint/2010/main" val="838487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6" name="Text Placeholder 2" descr="Click to add secondary details&#10;">
            <a:extLst>
              <a:ext uri="{FF2B5EF4-FFF2-40B4-BE49-F238E27FC236}">
                <a16:creationId xmlns:a16="http://schemas.microsoft.com/office/drawing/2014/main" id="{B5638188-B406-48E0-8C3F-15ACD21F3DC5}"/>
              </a:ext>
            </a:extLst>
          </p:cNvPr>
          <p:cNvSpPr>
            <a:spLocks noGrp="1"/>
          </p:cNvSpPr>
          <p:nvPr>
            <p:ph idx="1" hasCustomPrompt="1"/>
          </p:nvPr>
        </p:nvSpPr>
        <p:spPr>
          <a:xfrm>
            <a:off x="5598000" y="5011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3" name="Picture Placeholder 2" descr="Click picture icon to add an image">
            <a:extLst>
              <a:ext uri="{FF2B5EF4-FFF2-40B4-BE49-F238E27FC236}">
                <a16:creationId xmlns:a16="http://schemas.microsoft.com/office/drawing/2014/main" id="{2990D705-58F1-4621-96D0-F0B963892461}"/>
              </a:ext>
            </a:extLst>
          </p:cNvPr>
          <p:cNvSpPr>
            <a:spLocks noGrp="1"/>
          </p:cNvSpPr>
          <p:nvPr>
            <p:ph type="pic" sz="quarter" idx="10"/>
          </p:nvPr>
        </p:nvSpPr>
        <p:spPr>
          <a:xfrm>
            <a:off x="5543551" y="0"/>
            <a:ext cx="6663600" cy="5011200"/>
          </a:xfrm>
        </p:spPr>
        <p:txBody>
          <a:bodyPr/>
          <a:lstStyle/>
          <a:p>
            <a:r>
              <a:rPr lang="en-GB"/>
              <a:t>Click icon to add picture</a:t>
            </a:r>
            <a:endParaRPr lang="en-AU"/>
          </a:p>
        </p:txBody>
      </p:sp>
      <p:sp>
        <p:nvSpPr>
          <p:cNvPr id="5" name="Title Placeholder 1" descr="Click to edit master title style&#10;">
            <a:extLst>
              <a:ext uri="{FF2B5EF4-FFF2-40B4-BE49-F238E27FC236}">
                <a16:creationId xmlns:a16="http://schemas.microsoft.com/office/drawing/2014/main" id="{731F86E2-22A6-454C-8159-2DC19FE6F9E2}"/>
              </a:ext>
            </a:extLst>
          </p:cNvPr>
          <p:cNvSpPr>
            <a:spLocks noGrp="1"/>
          </p:cNvSpPr>
          <p:nvPr>
            <p:ph type="title"/>
          </p:nvPr>
        </p:nvSpPr>
        <p:spPr>
          <a:xfrm>
            <a:off x="410400" y="345600"/>
            <a:ext cx="4812231" cy="4956162"/>
          </a:xfrm>
          <a:prstGeom prst="rect">
            <a:avLst/>
          </a:prstGeom>
        </p:spPr>
        <p:txBody>
          <a:bodyPr vert="horz" lIns="91440" tIns="45720" rIns="91440" bIns="45720" rtlCol="0" anchor="t" anchorCtr="0">
            <a:noAutofit/>
          </a:bodyPr>
          <a:lstStyle/>
          <a:p>
            <a:r>
              <a:rPr lang="en-GB"/>
              <a:t>Click to edit Master title style</a:t>
            </a:r>
            <a:endParaRPr lang="en-US" dirty="0"/>
          </a:p>
        </p:txBody>
      </p:sp>
    </p:spTree>
    <p:extLst>
      <p:ext uri="{BB962C8B-B14F-4D97-AF65-F5344CB8AC3E}">
        <p14:creationId xmlns:p14="http://schemas.microsoft.com/office/powerpoint/2010/main" val="10228204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4" name="Title Placeholder 1" descr="Click to edit master title style&#10;">
            <a:extLst>
              <a:ext uri="{FF2B5EF4-FFF2-40B4-BE49-F238E27FC236}">
                <a16:creationId xmlns:a16="http://schemas.microsoft.com/office/drawing/2014/main" id="{A531F2A4-2E25-476F-BA2C-2F1534A5AE17}"/>
              </a:ext>
            </a:extLst>
          </p:cNvPr>
          <p:cNvSpPr>
            <a:spLocks noGrp="1"/>
          </p:cNvSpPr>
          <p:nvPr>
            <p:ph type="title"/>
          </p:nvPr>
        </p:nvSpPr>
        <p:spPr>
          <a:xfrm>
            <a:off x="6840000" y="0"/>
            <a:ext cx="5353819" cy="5015751"/>
          </a:xfrm>
          <a:prstGeom prst="rect">
            <a:avLst/>
          </a:prstGeom>
        </p:spPr>
        <p:txBody>
          <a:bodyPr vert="horz" lIns="91440" tIns="45720" rIns="91440" bIns="45720" rtlCol="0" anchor="t" anchorCtr="0">
            <a:noAutofit/>
          </a:bodyPr>
          <a:lstStyle/>
          <a:p>
            <a:r>
              <a:rPr lang="en-GB" dirty="0"/>
              <a:t>Click to edit</a:t>
            </a:r>
            <a:endParaRPr lang="en-US" dirty="0"/>
          </a:p>
        </p:txBody>
      </p:sp>
      <p:sp>
        <p:nvSpPr>
          <p:cNvPr id="5" name="Text Placeholder 2" descr="Click to add secondary details&#10;">
            <a:extLst>
              <a:ext uri="{FF2B5EF4-FFF2-40B4-BE49-F238E27FC236}">
                <a16:creationId xmlns:a16="http://schemas.microsoft.com/office/drawing/2014/main" id="{101CB2D6-9770-4776-A129-B761AA34E3CD}"/>
              </a:ext>
            </a:extLst>
          </p:cNvPr>
          <p:cNvSpPr>
            <a:spLocks noGrp="1"/>
          </p:cNvSpPr>
          <p:nvPr>
            <p:ph idx="1" hasCustomPrompt="1"/>
          </p:nvPr>
        </p:nvSpPr>
        <p:spPr>
          <a:xfrm>
            <a:off x="205200" y="51696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93161D9F-A3DE-495E-AC64-CC914469DD45}"/>
              </a:ext>
            </a:extLst>
          </p:cNvPr>
          <p:cNvSpPr>
            <a:spLocks noGrp="1"/>
          </p:cNvSpPr>
          <p:nvPr>
            <p:ph type="pic" sz="quarter" idx="10"/>
          </p:nvPr>
        </p:nvSpPr>
        <p:spPr>
          <a:xfrm>
            <a:off x="-1" y="4551"/>
            <a:ext cx="6740525" cy="5011200"/>
          </a:xfrm>
        </p:spPr>
        <p:txBody>
          <a:bodyPr/>
          <a:lstStyle/>
          <a:p>
            <a:r>
              <a:rPr lang="en-GB"/>
              <a:t>Click icon to add picture</a:t>
            </a:r>
            <a:endParaRPr lang="en-AU"/>
          </a:p>
        </p:txBody>
      </p:sp>
    </p:spTree>
    <p:extLst>
      <p:ext uri="{BB962C8B-B14F-4D97-AF65-F5344CB8AC3E}">
        <p14:creationId xmlns:p14="http://schemas.microsoft.com/office/powerpoint/2010/main" val="1593813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D9F833-BA4F-E348-9506-0D3D621C75CA}"/>
              </a:ext>
            </a:extLst>
          </p:cNvPr>
          <p:cNvSpPr/>
          <p:nvPr userDrawn="1"/>
        </p:nvSpPr>
        <p:spPr>
          <a:xfrm>
            <a:off x="6740525" y="1"/>
            <a:ext cx="5453294" cy="501575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descr="Click to edit master title style&#10;">
            <a:extLst>
              <a:ext uri="{FF2B5EF4-FFF2-40B4-BE49-F238E27FC236}">
                <a16:creationId xmlns:a16="http://schemas.microsoft.com/office/drawing/2014/main" id="{A531F2A4-2E25-476F-BA2C-2F1534A5AE17}"/>
              </a:ext>
            </a:extLst>
          </p:cNvPr>
          <p:cNvSpPr>
            <a:spLocks noGrp="1"/>
          </p:cNvSpPr>
          <p:nvPr>
            <p:ph type="title" hasCustomPrompt="1"/>
          </p:nvPr>
        </p:nvSpPr>
        <p:spPr>
          <a:xfrm>
            <a:off x="6840000" y="0"/>
            <a:ext cx="5353819" cy="5015751"/>
          </a:xfrm>
          <a:prstGeom prst="rect">
            <a:avLst/>
          </a:prstGeom>
        </p:spPr>
        <p:txBody>
          <a:bodyPr vert="horz" lIns="91440" tIns="45720" rIns="91440" bIns="45720" rtlCol="0" anchor="t" anchorCtr="0">
            <a:noAutofit/>
          </a:bodyPr>
          <a:lstStyle/>
          <a:p>
            <a:r>
              <a:rPr lang="en-GB" dirty="0"/>
              <a:t>Click to edit style</a:t>
            </a:r>
            <a:endParaRPr lang="en-US" dirty="0"/>
          </a:p>
        </p:txBody>
      </p:sp>
      <p:sp>
        <p:nvSpPr>
          <p:cNvPr id="5" name="Text Placeholder 2" descr="Click to add secondary details&#10;">
            <a:extLst>
              <a:ext uri="{FF2B5EF4-FFF2-40B4-BE49-F238E27FC236}">
                <a16:creationId xmlns:a16="http://schemas.microsoft.com/office/drawing/2014/main" id="{101CB2D6-9770-4776-A129-B761AA34E3CD}"/>
              </a:ext>
            </a:extLst>
          </p:cNvPr>
          <p:cNvSpPr>
            <a:spLocks noGrp="1"/>
          </p:cNvSpPr>
          <p:nvPr>
            <p:ph idx="1" hasCustomPrompt="1"/>
          </p:nvPr>
        </p:nvSpPr>
        <p:spPr>
          <a:xfrm>
            <a:off x="205200" y="51696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93161D9F-A3DE-495E-AC64-CC914469DD45}"/>
              </a:ext>
            </a:extLst>
          </p:cNvPr>
          <p:cNvSpPr>
            <a:spLocks noGrp="1"/>
          </p:cNvSpPr>
          <p:nvPr>
            <p:ph type="pic" sz="quarter" idx="10"/>
          </p:nvPr>
        </p:nvSpPr>
        <p:spPr>
          <a:xfrm>
            <a:off x="-1" y="4551"/>
            <a:ext cx="6740525" cy="5011200"/>
          </a:xfrm>
        </p:spPr>
        <p:txBody>
          <a:bodyPr/>
          <a:lstStyle/>
          <a:p>
            <a:r>
              <a:rPr lang="en-US"/>
              <a:t>Click icon to add picture</a:t>
            </a:r>
            <a:endParaRPr lang="en-AU"/>
          </a:p>
        </p:txBody>
      </p:sp>
      <p:pic>
        <p:nvPicPr>
          <p:cNvPr id="2" name="Picture 1" descr="UNSW Sydney Logo">
            <a:extLst>
              <a:ext uri="{FF2B5EF4-FFF2-40B4-BE49-F238E27FC236}">
                <a16:creationId xmlns:a16="http://schemas.microsoft.com/office/drawing/2014/main" id="{FF675AE0-8F62-485C-BF3D-6598839BADFF}"/>
              </a:ext>
            </a:extLst>
          </p:cNvPr>
          <p:cNvPicPr>
            <a:picLocks noChangeAspect="1"/>
          </p:cNvPicPr>
          <p:nvPr userDrawn="1"/>
        </p:nvPicPr>
        <p:blipFill>
          <a:blip r:embed="rId2"/>
          <a:srcRect/>
          <a:stretch/>
        </p:blipFill>
        <p:spPr>
          <a:xfrm>
            <a:off x="10735975" y="5300921"/>
            <a:ext cx="1188000" cy="1240241"/>
          </a:xfrm>
          <a:prstGeom prst="rect">
            <a:avLst/>
          </a:prstGeom>
        </p:spPr>
      </p:pic>
    </p:spTree>
    <p:extLst>
      <p:ext uri="{BB962C8B-B14F-4D97-AF65-F5344CB8AC3E}">
        <p14:creationId xmlns:p14="http://schemas.microsoft.com/office/powerpoint/2010/main" val="3619429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E16058-FC97-C34C-A94D-1AEBA1319CEF}"/>
              </a:ext>
            </a:extLst>
          </p:cNvPr>
          <p:cNvSpPr/>
          <p:nvPr userDrawn="1"/>
        </p:nvSpPr>
        <p:spPr>
          <a:xfrm>
            <a:off x="1" y="0"/>
            <a:ext cx="12191999" cy="5000624"/>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Shape, circle&#10;&#10;Description automatically generated">
            <a:extLst>
              <a:ext uri="{FF2B5EF4-FFF2-40B4-BE49-F238E27FC236}">
                <a16:creationId xmlns:a16="http://schemas.microsoft.com/office/drawing/2014/main" id="{B927EE41-A83A-A9AD-F2C3-0827F1440F60}"/>
              </a:ext>
            </a:extLst>
          </p:cNvPr>
          <p:cNvPicPr>
            <a:picLocks noChangeAspect="1"/>
          </p:cNvPicPr>
          <p:nvPr userDrawn="1"/>
        </p:nvPicPr>
        <p:blipFill>
          <a:blip r:embed="rId2"/>
          <a:stretch>
            <a:fillRect/>
          </a:stretch>
        </p:blipFill>
        <p:spPr>
          <a:xfrm rot="3024056">
            <a:off x="3583339" y="-257331"/>
            <a:ext cx="6243723" cy="7372662"/>
          </a:xfrm>
          <a:prstGeom prst="rect">
            <a:avLst/>
          </a:prstGeom>
        </p:spPr>
      </p:pic>
      <p:sp>
        <p:nvSpPr>
          <p:cNvPr id="6" name="Text Placeholder 2" descr="Click to add secondary details&#10;">
            <a:extLst>
              <a:ext uri="{FF2B5EF4-FFF2-40B4-BE49-F238E27FC236}">
                <a16:creationId xmlns:a16="http://schemas.microsoft.com/office/drawing/2014/main" id="{D58515C2-9BB5-4C9A-BBC5-7F4A491DD6EC}"/>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pic>
        <p:nvPicPr>
          <p:cNvPr id="2" name="Picture 1" descr="UNSW Sydney Logo">
            <a:extLst>
              <a:ext uri="{FF2B5EF4-FFF2-40B4-BE49-F238E27FC236}">
                <a16:creationId xmlns:a16="http://schemas.microsoft.com/office/drawing/2014/main" id="{21B83991-6CB1-46A6-A70E-59562F1A4541}"/>
              </a:ext>
            </a:extLst>
          </p:cNvPr>
          <p:cNvPicPr>
            <a:picLocks noChangeAspect="1"/>
          </p:cNvPicPr>
          <p:nvPr userDrawn="1"/>
        </p:nvPicPr>
        <p:blipFill>
          <a:blip r:embed="rId3"/>
          <a:srcRect/>
          <a:stretch/>
        </p:blipFill>
        <p:spPr>
          <a:xfrm>
            <a:off x="10735975" y="5300921"/>
            <a:ext cx="1188000" cy="1240241"/>
          </a:xfrm>
          <a:prstGeom prst="rect">
            <a:avLst/>
          </a:prstGeom>
        </p:spPr>
      </p:pic>
      <p:sp>
        <p:nvSpPr>
          <p:cNvPr id="5" name="Title Placeholder 1" descr="Click to edit master title style&#10;">
            <a:extLst>
              <a:ext uri="{FF2B5EF4-FFF2-40B4-BE49-F238E27FC236}">
                <a16:creationId xmlns:a16="http://schemas.microsoft.com/office/drawing/2014/main" id="{2D2519EB-A5E4-4600-B620-DAE568D00CAB}"/>
              </a:ext>
            </a:extLst>
          </p:cNvPr>
          <p:cNvSpPr>
            <a:spLocks noGrp="1"/>
          </p:cNvSpPr>
          <p:nvPr>
            <p:ph type="title"/>
          </p:nvPr>
        </p:nvSpPr>
        <p:spPr>
          <a:xfrm>
            <a:off x="325985" y="3515321"/>
            <a:ext cx="11268000" cy="1785600"/>
          </a:xfrm>
          <a:prstGeom prst="rect">
            <a:avLst/>
          </a:prstGeom>
        </p:spPr>
        <p:txBody>
          <a:bodyPr vert="horz" lIns="91440" tIns="45720" rIns="91440" bIns="45720" rtlCol="0" anchor="t" anchorCtr="0">
            <a:noAutofit/>
          </a:bodyPr>
          <a:lstStyle>
            <a:lvl1pPr>
              <a:defRPr sz="6000"/>
            </a:lvl1pPr>
          </a:lstStyle>
          <a:p>
            <a:r>
              <a:rPr lang="en-US"/>
              <a:t>Click to edit Master title style</a:t>
            </a:r>
            <a:endParaRPr lang="en-US" dirty="0"/>
          </a:p>
        </p:txBody>
      </p:sp>
    </p:spTree>
    <p:extLst>
      <p:ext uri="{BB962C8B-B14F-4D97-AF65-F5344CB8AC3E}">
        <p14:creationId xmlns:p14="http://schemas.microsoft.com/office/powerpoint/2010/main" val="678658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03B341F3-514D-F42F-D0AA-C75B36DDF590}"/>
              </a:ext>
            </a:extLst>
          </p:cNvPr>
          <p:cNvPicPr>
            <a:picLocks noChangeAspect="1"/>
          </p:cNvPicPr>
          <p:nvPr userDrawn="1"/>
        </p:nvPicPr>
        <p:blipFill>
          <a:blip r:embed="rId2"/>
          <a:stretch>
            <a:fillRect/>
          </a:stretch>
        </p:blipFill>
        <p:spPr>
          <a:xfrm rot="13685278">
            <a:off x="659043" y="1428646"/>
            <a:ext cx="5544134" cy="7503507"/>
          </a:xfrm>
          <a:prstGeom prst="rect">
            <a:avLst/>
          </a:prstGeom>
        </p:spPr>
      </p:pic>
      <p:sp>
        <p:nvSpPr>
          <p:cNvPr id="5" name="Text Placeholder 2" descr="Click to add secondary details&#10;">
            <a:extLst>
              <a:ext uri="{FF2B5EF4-FFF2-40B4-BE49-F238E27FC236}">
                <a16:creationId xmlns:a16="http://schemas.microsoft.com/office/drawing/2014/main" id="{92413593-DCD0-42A0-AE48-665AD86AE6DD}"/>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icon to add picture">
            <a:extLst>
              <a:ext uri="{FF2B5EF4-FFF2-40B4-BE49-F238E27FC236}">
                <a16:creationId xmlns:a16="http://schemas.microsoft.com/office/drawing/2014/main" id="{7D37E0CB-DF2A-4FFC-85FC-AD9C7ED63B74}"/>
              </a:ext>
            </a:extLst>
          </p:cNvPr>
          <p:cNvSpPr>
            <a:spLocks noGrp="1"/>
          </p:cNvSpPr>
          <p:nvPr>
            <p:ph type="pic" sz="quarter" idx="10"/>
          </p:nvPr>
        </p:nvSpPr>
        <p:spPr>
          <a:xfrm>
            <a:off x="6784800" y="-2"/>
            <a:ext cx="5407200" cy="6858001"/>
          </a:xfrm>
        </p:spPr>
        <p:txBody>
          <a:bodyPr/>
          <a:lstStyle/>
          <a:p>
            <a:r>
              <a:rPr lang="en-US"/>
              <a:t>Click icon to add picture</a:t>
            </a:r>
            <a:endParaRPr lang="en-AU"/>
          </a:p>
        </p:txBody>
      </p:sp>
      <p:pic>
        <p:nvPicPr>
          <p:cNvPr id="2" name="Picture 1" descr="UNSW Sydney Logo">
            <a:extLst>
              <a:ext uri="{FF2B5EF4-FFF2-40B4-BE49-F238E27FC236}">
                <a16:creationId xmlns:a16="http://schemas.microsoft.com/office/drawing/2014/main" id="{77E20C77-3D0A-4A35-878B-F3D37CBE0520}"/>
              </a:ext>
            </a:extLst>
          </p:cNvPr>
          <p:cNvPicPr>
            <a:picLocks noChangeAspect="1"/>
          </p:cNvPicPr>
          <p:nvPr userDrawn="1"/>
        </p:nvPicPr>
        <p:blipFill>
          <a:blip r:embed="rId3"/>
          <a:srcRect/>
          <a:stretch/>
        </p:blipFill>
        <p:spPr>
          <a:xfrm>
            <a:off x="304630" y="526455"/>
            <a:ext cx="1188000" cy="1240241"/>
          </a:xfrm>
          <a:prstGeom prst="rect">
            <a:avLst/>
          </a:prstGeom>
        </p:spPr>
      </p:pic>
      <p:sp>
        <p:nvSpPr>
          <p:cNvPr id="4" name="Title Placeholder 1" descr="Click to edit master title style&#10;">
            <a:extLst>
              <a:ext uri="{FF2B5EF4-FFF2-40B4-BE49-F238E27FC236}">
                <a16:creationId xmlns:a16="http://schemas.microsoft.com/office/drawing/2014/main" id="{9EC0BA0E-E5B8-41F6-813F-C9A458BE6C3D}"/>
              </a:ext>
            </a:extLst>
          </p:cNvPr>
          <p:cNvSpPr>
            <a:spLocks noGrp="1"/>
          </p:cNvSpPr>
          <p:nvPr>
            <p:ph type="title"/>
          </p:nvPr>
        </p:nvSpPr>
        <p:spPr>
          <a:xfrm>
            <a:off x="410805" y="2624399"/>
            <a:ext cx="6244621" cy="2556000"/>
          </a:xfrm>
          <a:prstGeom prst="rect">
            <a:avLst/>
          </a:prstGeom>
        </p:spPr>
        <p:txBody>
          <a:bodyPr vert="horz" lIns="91440" tIns="45720" rIns="91440" bIns="45720" rtlCol="0" anchor="t" anchorCtr="0">
            <a:noAutofit/>
          </a:bodyPr>
          <a:lstStyle>
            <a:lvl1pPr>
              <a:defRPr sz="6600"/>
            </a:lvl1pPr>
          </a:lstStyle>
          <a:p>
            <a:r>
              <a:rPr lang="en-US"/>
              <a:t>Click to edit Master title style</a:t>
            </a:r>
            <a:endParaRPr lang="en-US" dirty="0"/>
          </a:p>
        </p:txBody>
      </p:sp>
    </p:spTree>
    <p:extLst>
      <p:ext uri="{BB962C8B-B14F-4D97-AF65-F5344CB8AC3E}">
        <p14:creationId xmlns:p14="http://schemas.microsoft.com/office/powerpoint/2010/main" val="407673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4" name="Title Placeholder 1" descr="Click to edit master title style&#10;">
            <a:extLst>
              <a:ext uri="{FF2B5EF4-FFF2-40B4-BE49-F238E27FC236}">
                <a16:creationId xmlns:a16="http://schemas.microsoft.com/office/drawing/2014/main" id="{A531F2A4-2E25-476F-BA2C-2F1534A5AE17}"/>
              </a:ext>
            </a:extLst>
          </p:cNvPr>
          <p:cNvSpPr>
            <a:spLocks noGrp="1"/>
          </p:cNvSpPr>
          <p:nvPr>
            <p:ph type="title"/>
          </p:nvPr>
        </p:nvSpPr>
        <p:spPr>
          <a:xfrm>
            <a:off x="6840000" y="0"/>
            <a:ext cx="5353819" cy="5015751"/>
          </a:xfrm>
          <a:prstGeom prst="rect">
            <a:avLst/>
          </a:prstGeom>
        </p:spPr>
        <p:txBody>
          <a:bodyPr vert="horz" lIns="91440" tIns="45720" rIns="91440" bIns="45720" rtlCol="0" anchor="t" anchorCtr="0">
            <a:noAutofit/>
          </a:bodyPr>
          <a:lstStyle>
            <a:lvl1pPr>
              <a:defRPr sz="7200"/>
            </a:lvl1pPr>
          </a:lstStyle>
          <a:p>
            <a:r>
              <a:rPr lang="en-US"/>
              <a:t>Click to edit Master title style</a:t>
            </a:r>
            <a:endParaRPr lang="en-US" dirty="0"/>
          </a:p>
        </p:txBody>
      </p:sp>
      <p:sp>
        <p:nvSpPr>
          <p:cNvPr id="5" name="Text Placeholder 2" descr="Click to add secondary details&#10;">
            <a:extLst>
              <a:ext uri="{FF2B5EF4-FFF2-40B4-BE49-F238E27FC236}">
                <a16:creationId xmlns:a16="http://schemas.microsoft.com/office/drawing/2014/main" id="{101CB2D6-9770-4776-A129-B761AA34E3CD}"/>
              </a:ext>
            </a:extLst>
          </p:cNvPr>
          <p:cNvSpPr>
            <a:spLocks noGrp="1"/>
          </p:cNvSpPr>
          <p:nvPr>
            <p:ph idx="1" hasCustomPrompt="1"/>
          </p:nvPr>
        </p:nvSpPr>
        <p:spPr>
          <a:xfrm>
            <a:off x="205200" y="51696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93161D9F-A3DE-495E-AC64-CC914469DD45}"/>
              </a:ext>
            </a:extLst>
          </p:cNvPr>
          <p:cNvSpPr>
            <a:spLocks noGrp="1"/>
          </p:cNvSpPr>
          <p:nvPr>
            <p:ph type="pic" sz="quarter" idx="10"/>
          </p:nvPr>
        </p:nvSpPr>
        <p:spPr>
          <a:xfrm>
            <a:off x="-1" y="4551"/>
            <a:ext cx="6740525" cy="5011200"/>
          </a:xfrm>
        </p:spPr>
        <p:txBody>
          <a:bodyPr/>
          <a:lstStyle/>
          <a:p>
            <a:r>
              <a:rPr lang="en-US"/>
              <a:t>Click icon to add picture</a:t>
            </a:r>
            <a:endParaRPr lang="en-AU"/>
          </a:p>
        </p:txBody>
      </p:sp>
      <p:pic>
        <p:nvPicPr>
          <p:cNvPr id="2" name="Picture 1" descr="UNSW Sydney Logo">
            <a:extLst>
              <a:ext uri="{FF2B5EF4-FFF2-40B4-BE49-F238E27FC236}">
                <a16:creationId xmlns:a16="http://schemas.microsoft.com/office/drawing/2014/main" id="{E4149BEC-B55D-3611-DBCF-0E9A57DC6715}"/>
              </a:ext>
            </a:extLst>
          </p:cNvPr>
          <p:cNvPicPr>
            <a:picLocks noChangeAspect="1"/>
          </p:cNvPicPr>
          <p:nvPr userDrawn="1"/>
        </p:nvPicPr>
        <p:blipFill>
          <a:blip r:embed="rId2"/>
          <a:srcRect/>
          <a:stretch/>
        </p:blipFill>
        <p:spPr>
          <a:xfrm>
            <a:off x="10735975" y="5300921"/>
            <a:ext cx="1188000" cy="1240241"/>
          </a:xfrm>
          <a:prstGeom prst="rect">
            <a:avLst/>
          </a:prstGeom>
        </p:spPr>
      </p:pic>
    </p:spTree>
    <p:extLst>
      <p:ext uri="{BB962C8B-B14F-4D97-AF65-F5344CB8AC3E}">
        <p14:creationId xmlns:p14="http://schemas.microsoft.com/office/powerpoint/2010/main" val="110185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8177DF-154E-A742-8FEF-9A9493EABE44}"/>
              </a:ext>
            </a:extLst>
          </p:cNvPr>
          <p:cNvPicPr>
            <a:picLocks noChangeAspect="1"/>
          </p:cNvPicPr>
          <p:nvPr userDrawn="1"/>
        </p:nvPicPr>
        <p:blipFill>
          <a:blip r:embed="rId2"/>
          <a:stretch>
            <a:fillRect/>
          </a:stretch>
        </p:blipFill>
        <p:spPr>
          <a:xfrm rot="5635519">
            <a:off x="434031" y="-748389"/>
            <a:ext cx="7756149" cy="8354779"/>
          </a:xfrm>
          <a:prstGeom prst="rect">
            <a:avLst/>
          </a:prstGeom>
        </p:spPr>
      </p:pic>
      <p:sp>
        <p:nvSpPr>
          <p:cNvPr id="5" name="Title Placeholder 1" descr="Click to edit master title style&#10;">
            <a:extLst>
              <a:ext uri="{FF2B5EF4-FFF2-40B4-BE49-F238E27FC236}">
                <a16:creationId xmlns:a16="http://schemas.microsoft.com/office/drawing/2014/main" id="{C5886A02-1DE7-4D1F-812D-8E48DA31D9E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lvl1pPr>
              <a:defRPr sz="7200"/>
            </a:lvl1pPr>
          </a:lstStyle>
          <a:p>
            <a:r>
              <a:rPr lang="en-US"/>
              <a:t>Click to edit Master title style</a:t>
            </a:r>
            <a:endParaRPr lang="en-US" dirty="0"/>
          </a:p>
        </p:txBody>
      </p:sp>
      <p:sp>
        <p:nvSpPr>
          <p:cNvPr id="9" name="Text Placeholder 2" descr="Click to add secondary details&#10;">
            <a:extLst>
              <a:ext uri="{FF2B5EF4-FFF2-40B4-BE49-F238E27FC236}">
                <a16:creationId xmlns:a16="http://schemas.microsoft.com/office/drawing/2014/main" id="{3BBAF8E8-6BD7-44A0-90FF-4167695E26AE}"/>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pic>
        <p:nvPicPr>
          <p:cNvPr id="2" name="Picture 1" descr="UNSW Sydney Logo">
            <a:extLst>
              <a:ext uri="{FF2B5EF4-FFF2-40B4-BE49-F238E27FC236}">
                <a16:creationId xmlns:a16="http://schemas.microsoft.com/office/drawing/2014/main" id="{10014F36-07A5-3AE9-AB47-224C3C934AA1}"/>
              </a:ext>
            </a:extLst>
          </p:cNvPr>
          <p:cNvPicPr>
            <a:picLocks noChangeAspect="1"/>
          </p:cNvPicPr>
          <p:nvPr userDrawn="1"/>
        </p:nvPicPr>
        <p:blipFill>
          <a:blip r:embed="rId3"/>
          <a:srcRect/>
          <a:stretch/>
        </p:blipFill>
        <p:spPr>
          <a:xfrm>
            <a:off x="10593600" y="5419759"/>
            <a:ext cx="1188000" cy="1240241"/>
          </a:xfrm>
          <a:prstGeom prst="rect">
            <a:avLst/>
          </a:prstGeom>
        </p:spPr>
      </p:pic>
    </p:spTree>
    <p:extLst>
      <p:ext uri="{BB962C8B-B14F-4D97-AF65-F5344CB8AC3E}">
        <p14:creationId xmlns:p14="http://schemas.microsoft.com/office/powerpoint/2010/main" val="448844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B341F3-514D-F42F-D0AA-C75B36DDF59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3685278">
            <a:off x="649418" y="1428645"/>
            <a:ext cx="5544134" cy="7503507"/>
          </a:xfrm>
          <a:prstGeom prst="rect">
            <a:avLst/>
          </a:prstGeom>
        </p:spPr>
      </p:pic>
      <p:sp>
        <p:nvSpPr>
          <p:cNvPr id="5" name="Text Placeholder 2" descr="Click to add secondary details&#10;">
            <a:extLst>
              <a:ext uri="{FF2B5EF4-FFF2-40B4-BE49-F238E27FC236}">
                <a16:creationId xmlns:a16="http://schemas.microsoft.com/office/drawing/2014/main" id="{92413593-DCD0-42A0-AE48-665AD86AE6DD}"/>
              </a:ext>
            </a:extLst>
          </p:cNvPr>
          <p:cNvSpPr>
            <a:spLocks noGrp="1"/>
          </p:cNvSpPr>
          <p:nvPr>
            <p:ph idx="1" hasCustomPrompt="1"/>
          </p:nvPr>
        </p:nvSpPr>
        <p:spPr>
          <a:xfrm>
            <a:off x="410400" y="6289200"/>
            <a:ext cx="4730400" cy="370800"/>
          </a:xfrm>
          <a:prstGeom prst="rect">
            <a:avLst/>
          </a:prstGeom>
        </p:spPr>
        <p:txBody>
          <a:bodyPr vert="horz" lIns="91440" tIns="45720" rIns="91440" bIns="45720" rtlCol="0">
            <a:normAutofit/>
          </a:bodyPr>
          <a:lstStyle/>
          <a:p>
            <a:pPr lvl="0"/>
            <a:r>
              <a:rPr lang="en-GB" dirty="0"/>
              <a:t>Secondary details go here</a:t>
            </a:r>
          </a:p>
        </p:txBody>
      </p:sp>
      <p:sp>
        <p:nvSpPr>
          <p:cNvPr id="6" name="Picture Placeholder 2" descr="Click picture icon to add an image">
            <a:extLst>
              <a:ext uri="{FF2B5EF4-FFF2-40B4-BE49-F238E27FC236}">
                <a16:creationId xmlns:a16="http://schemas.microsoft.com/office/drawing/2014/main" id="{7D37E0CB-DF2A-4FFC-85FC-AD9C7ED63B74}"/>
              </a:ext>
            </a:extLst>
          </p:cNvPr>
          <p:cNvSpPr>
            <a:spLocks noGrp="1"/>
          </p:cNvSpPr>
          <p:nvPr>
            <p:ph type="pic" sz="quarter" idx="10"/>
          </p:nvPr>
        </p:nvSpPr>
        <p:spPr>
          <a:xfrm>
            <a:off x="6784800" y="-2"/>
            <a:ext cx="5407200" cy="6858001"/>
          </a:xfrm>
        </p:spPr>
        <p:txBody>
          <a:bodyPr/>
          <a:lstStyle/>
          <a:p>
            <a:r>
              <a:rPr lang="en-US"/>
              <a:t>Click icon to add picture</a:t>
            </a:r>
            <a:endParaRPr lang="en-AU"/>
          </a:p>
        </p:txBody>
      </p:sp>
      <p:sp>
        <p:nvSpPr>
          <p:cNvPr id="4" name="Title Placeholder 1" descr="Click to edit master title style&#10;">
            <a:extLst>
              <a:ext uri="{FF2B5EF4-FFF2-40B4-BE49-F238E27FC236}">
                <a16:creationId xmlns:a16="http://schemas.microsoft.com/office/drawing/2014/main" id="{9EC0BA0E-E5B8-41F6-813F-C9A458BE6C3D}"/>
              </a:ext>
            </a:extLst>
          </p:cNvPr>
          <p:cNvSpPr>
            <a:spLocks noGrp="1"/>
          </p:cNvSpPr>
          <p:nvPr>
            <p:ph type="title"/>
          </p:nvPr>
        </p:nvSpPr>
        <p:spPr>
          <a:xfrm>
            <a:off x="410805" y="2624399"/>
            <a:ext cx="6244621" cy="2556000"/>
          </a:xfrm>
          <a:prstGeom prst="rect">
            <a:avLst/>
          </a:prstGeom>
        </p:spPr>
        <p:txBody>
          <a:bodyPr vert="horz" lIns="91440" tIns="45720" rIns="91440" bIns="45720" rtlCol="0" anchor="t" anchorCtr="0">
            <a:noAutofit/>
          </a:bodyPr>
          <a:lstStyle>
            <a:lvl1pPr>
              <a:defRPr sz="6000"/>
            </a:lvl1pPr>
          </a:lstStyle>
          <a:p>
            <a:r>
              <a:rPr lang="en-US"/>
              <a:t>Click to edit Master title style</a:t>
            </a:r>
            <a:endParaRPr lang="en-US" dirty="0"/>
          </a:p>
        </p:txBody>
      </p:sp>
      <p:pic>
        <p:nvPicPr>
          <p:cNvPr id="2" name="Picture 1" descr="UNSW Sydney Logo">
            <a:extLst>
              <a:ext uri="{FF2B5EF4-FFF2-40B4-BE49-F238E27FC236}">
                <a16:creationId xmlns:a16="http://schemas.microsoft.com/office/drawing/2014/main" id="{064B1A81-90D8-9D68-62EB-C2915DE66A56}"/>
              </a:ext>
            </a:extLst>
          </p:cNvPr>
          <p:cNvPicPr>
            <a:picLocks noChangeAspect="1"/>
          </p:cNvPicPr>
          <p:nvPr userDrawn="1"/>
        </p:nvPicPr>
        <p:blipFill>
          <a:blip r:embed="rId3"/>
          <a:srcRect/>
          <a:stretch/>
        </p:blipFill>
        <p:spPr>
          <a:xfrm>
            <a:off x="410400" y="275357"/>
            <a:ext cx="1188000" cy="1240241"/>
          </a:xfrm>
          <a:prstGeom prst="rect">
            <a:avLst/>
          </a:prstGeom>
        </p:spPr>
      </p:pic>
    </p:spTree>
    <p:extLst>
      <p:ext uri="{BB962C8B-B14F-4D97-AF65-F5344CB8AC3E}">
        <p14:creationId xmlns:p14="http://schemas.microsoft.com/office/powerpoint/2010/main" val="3892004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1.pn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Click to edit master title style">
            <a:extLst>
              <a:ext uri="{FF2B5EF4-FFF2-40B4-BE49-F238E27FC236}">
                <a16:creationId xmlns:a16="http://schemas.microsoft.com/office/drawing/2014/main" id="{70841D79-9C5E-1449-B506-564E0213A8CE}"/>
              </a:ext>
            </a:extLst>
          </p:cNvPr>
          <p:cNvSpPr>
            <a:spLocks noGrp="1"/>
          </p:cNvSpPr>
          <p:nvPr>
            <p:ph type="title"/>
          </p:nvPr>
        </p:nvSpPr>
        <p:spPr>
          <a:xfrm>
            <a:off x="410400" y="345600"/>
            <a:ext cx="7858800" cy="3477600"/>
          </a:xfrm>
          <a:prstGeom prst="rect">
            <a:avLst/>
          </a:prstGeom>
        </p:spPr>
        <p:txBody>
          <a:bodyPr vert="horz" lIns="91440" tIns="45720" rIns="91440" bIns="45720" rtlCol="0" anchor="t" anchorCtr="0">
            <a:noAutofit/>
          </a:bodyPr>
          <a:lstStyle/>
          <a:p>
            <a:r>
              <a:rPr lang="en-GB" dirty="0"/>
              <a:t>Title goes here</a:t>
            </a:r>
            <a:endParaRPr lang="en-US" dirty="0"/>
          </a:p>
        </p:txBody>
      </p:sp>
      <p:sp>
        <p:nvSpPr>
          <p:cNvPr id="3" name="Text Placeholder 2" descr="Click to add secondary details&#10;">
            <a:extLst>
              <a:ext uri="{FF2B5EF4-FFF2-40B4-BE49-F238E27FC236}">
                <a16:creationId xmlns:a16="http://schemas.microsoft.com/office/drawing/2014/main" id="{4A50093E-B476-CE4A-816B-226988C60D31}"/>
              </a:ext>
            </a:extLst>
          </p:cNvPr>
          <p:cNvSpPr>
            <a:spLocks noGrp="1"/>
          </p:cNvSpPr>
          <p:nvPr>
            <p:ph type="body" idx="1"/>
          </p:nvPr>
        </p:nvSpPr>
        <p:spPr>
          <a:xfrm>
            <a:off x="410400" y="6289200"/>
            <a:ext cx="4730400" cy="370800"/>
          </a:xfrm>
          <a:prstGeom prst="rect">
            <a:avLst/>
          </a:prstGeom>
        </p:spPr>
        <p:txBody>
          <a:bodyPr vert="horz" lIns="91440" tIns="45720" rIns="91440" bIns="45720" rtlCol="0">
            <a:normAutofit/>
          </a:bodyPr>
          <a:lstStyle/>
          <a:p>
            <a:pPr lvl="0"/>
            <a:r>
              <a:rPr lang="en-GB" dirty="0"/>
              <a:t>Click to edit Master text styles</a:t>
            </a:r>
          </a:p>
        </p:txBody>
      </p:sp>
    </p:spTree>
    <p:extLst>
      <p:ext uri="{BB962C8B-B14F-4D97-AF65-F5344CB8AC3E}">
        <p14:creationId xmlns:p14="http://schemas.microsoft.com/office/powerpoint/2010/main" val="1803925614"/>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51" r:id="rId4"/>
    <p:sldLayoutId id="2147483653" r:id="rId5"/>
    <p:sldLayoutId id="2147483650" r:id="rId6"/>
    <p:sldLayoutId id="2147483746" r:id="rId7"/>
    <p:sldLayoutId id="2147483747" r:id="rId8"/>
    <p:sldLayoutId id="2147483748" r:id="rId9"/>
  </p:sldLayoutIdLst>
  <p:txStyles>
    <p:titleStyle>
      <a:lvl1pPr marL="0" indent="0" algn="l" defTabSz="914400" rtl="0" eaLnBrk="1" latinLnBrk="0" hangingPunct="1">
        <a:lnSpc>
          <a:spcPct val="100000"/>
        </a:lnSpc>
        <a:spcBef>
          <a:spcPct val="0"/>
        </a:spcBef>
        <a:buNone/>
        <a:defRPr sz="8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Click to edit master title style&#10;">
            <a:extLst>
              <a:ext uri="{FF2B5EF4-FFF2-40B4-BE49-F238E27FC236}">
                <a16:creationId xmlns:a16="http://schemas.microsoft.com/office/drawing/2014/main" id="{8CE664CD-741D-4C8B-81A1-8F813AD195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descr="Click to edit body text styles">
            <a:extLst>
              <a:ext uri="{FF2B5EF4-FFF2-40B4-BE49-F238E27FC236}">
                <a16:creationId xmlns:a16="http://schemas.microsoft.com/office/drawing/2014/main" id="{5BC9109C-5296-411A-BFAE-02503EAE8F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27DF911-AF5C-4E26-A571-BA8DB3C794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90FF-0D07-44EF-BE91-92BA9AB775B9}" type="datetimeFigureOut">
              <a:rPr lang="en-AU" smtClean="0"/>
              <a:t>23/07/2026</a:t>
            </a:fld>
            <a:endParaRPr lang="en-AU"/>
          </a:p>
        </p:txBody>
      </p:sp>
      <p:sp>
        <p:nvSpPr>
          <p:cNvPr id="5" name="Footer Placeholder 4">
            <a:extLst>
              <a:ext uri="{FF2B5EF4-FFF2-40B4-BE49-F238E27FC236}">
                <a16:creationId xmlns:a16="http://schemas.microsoft.com/office/drawing/2014/main" id="{28AD8E53-B55F-4650-ADAB-27193A7195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DADCEA8-03AE-46AA-AD1B-6B051BA05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375D7-070A-4959-9224-FB5E66F2B1B3}" type="slidenum">
              <a:rPr lang="en-AU" smtClean="0"/>
              <a:t>‹#›</a:t>
            </a:fld>
            <a:endParaRPr lang="en-AU"/>
          </a:p>
        </p:txBody>
      </p:sp>
      <p:sp>
        <p:nvSpPr>
          <p:cNvPr id="8" name="Rectangle 7">
            <a:extLst>
              <a:ext uri="{FF2B5EF4-FFF2-40B4-BE49-F238E27FC236}">
                <a16:creationId xmlns:a16="http://schemas.microsoft.com/office/drawing/2014/main" id="{FA7CA2B4-C8AB-4F09-B260-BA7609DF079D}"/>
              </a:ext>
              <a:ext uri="{C183D7F6-B498-43B3-948B-1728B52AA6E4}">
                <adec:decorative xmlns:adec="http://schemas.microsoft.com/office/drawing/2017/decorative" val="1"/>
              </a:ext>
            </a:extLst>
          </p:cNvPr>
          <p:cNvSpPr/>
          <p:nvPr userDrawn="1"/>
        </p:nvSpPr>
        <p:spPr>
          <a:xfrm rot="5400000">
            <a:off x="5706290" y="372291"/>
            <a:ext cx="779419" cy="12192000"/>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UNSW Sydney Logo">
            <a:extLst>
              <a:ext uri="{FF2B5EF4-FFF2-40B4-BE49-F238E27FC236}">
                <a16:creationId xmlns:a16="http://schemas.microsoft.com/office/drawing/2014/main" id="{84EF7EA2-D124-438C-BF7A-68B3D6878301}"/>
              </a:ext>
            </a:extLst>
          </p:cNvPr>
          <p:cNvPicPr>
            <a:picLocks noChangeAspect="1"/>
          </p:cNvPicPr>
          <p:nvPr userDrawn="1"/>
        </p:nvPicPr>
        <p:blipFill>
          <a:blip r:embed="rId12"/>
          <a:srcRect/>
          <a:stretch/>
        </p:blipFill>
        <p:spPr>
          <a:xfrm>
            <a:off x="11526898" y="6196827"/>
            <a:ext cx="540000" cy="563746"/>
          </a:xfrm>
          <a:prstGeom prst="rect">
            <a:avLst/>
          </a:prstGeom>
        </p:spPr>
      </p:pic>
    </p:spTree>
    <p:extLst>
      <p:ext uri="{BB962C8B-B14F-4D97-AF65-F5344CB8AC3E}">
        <p14:creationId xmlns:p14="http://schemas.microsoft.com/office/powerpoint/2010/main" val="3623885719"/>
      </p:ext>
    </p:extLst>
  </p:cSld>
  <p:clrMap bg1="lt1" tx1="dk1" bg2="lt2" tx2="dk2" accent1="accent1" accent2="accent2" accent3="accent3" accent4="accent4" accent5="accent5" accent6="accent6" hlink="hlink" folHlink="folHlink"/>
  <p:sldLayoutIdLst>
    <p:sldLayoutId id="2147483671" r:id="rId1"/>
    <p:sldLayoutId id="2147483673" r:id="rId2"/>
    <p:sldLayoutId id="2147483674" r:id="rId3"/>
    <p:sldLayoutId id="2147483675" r:id="rId4"/>
    <p:sldLayoutId id="2147483688" r:id="rId5"/>
    <p:sldLayoutId id="2147483689" r:id="rId6"/>
    <p:sldLayoutId id="2147483690" r:id="rId7"/>
    <p:sldLayoutId id="2147483691" r:id="rId8"/>
    <p:sldLayoutId id="2147483692" r:id="rId9"/>
    <p:sldLayoutId id="214748369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mn-lt"/>
          <a:ea typeface="+mn-ea"/>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Click to edit master title style&#10;">
            <a:extLst>
              <a:ext uri="{FF2B5EF4-FFF2-40B4-BE49-F238E27FC236}">
                <a16:creationId xmlns:a16="http://schemas.microsoft.com/office/drawing/2014/main" id="{8CE664CD-741D-4C8B-81A1-8F813AD195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5BC9109C-5296-411A-BFAE-02503EAE8F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descr="Click to add date Day/Month/Year">
            <a:extLst>
              <a:ext uri="{FF2B5EF4-FFF2-40B4-BE49-F238E27FC236}">
                <a16:creationId xmlns:a16="http://schemas.microsoft.com/office/drawing/2014/main" id="{127DF911-AF5C-4E26-A571-BA8DB3C794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2A3090FF-0D07-44EF-BE91-92BA9AB775B9}" type="datetimeFigureOut">
              <a:rPr lang="en-AU" smtClean="0"/>
              <a:pPr/>
              <a:t>23/07/2026</a:t>
            </a:fld>
            <a:endParaRPr lang="en-AU"/>
          </a:p>
        </p:txBody>
      </p:sp>
      <p:sp>
        <p:nvSpPr>
          <p:cNvPr id="5" name="Footer Placeholder 4" descr="Click to add a footer">
            <a:extLst>
              <a:ext uri="{FF2B5EF4-FFF2-40B4-BE49-F238E27FC236}">
                <a16:creationId xmlns:a16="http://schemas.microsoft.com/office/drawing/2014/main" id="{28AD8E53-B55F-4650-ADAB-27193A7195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AU" dirty="0"/>
          </a:p>
        </p:txBody>
      </p:sp>
      <p:sp>
        <p:nvSpPr>
          <p:cNvPr id="6" name="Slide Number Placeholder 5" descr="Click to add page number">
            <a:extLst>
              <a:ext uri="{FF2B5EF4-FFF2-40B4-BE49-F238E27FC236}">
                <a16:creationId xmlns:a16="http://schemas.microsoft.com/office/drawing/2014/main" id="{9DADCEA8-03AE-46AA-AD1B-6B051BA05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009375D7-070A-4959-9224-FB5E66F2B1B3}" type="slidenum">
              <a:rPr lang="en-AU" smtClean="0"/>
              <a:pPr/>
              <a:t>‹#›</a:t>
            </a:fld>
            <a:endParaRPr lang="en-AU"/>
          </a:p>
        </p:txBody>
      </p:sp>
      <p:sp>
        <p:nvSpPr>
          <p:cNvPr id="7" name="Rectangle 6">
            <a:extLst>
              <a:ext uri="{FF2B5EF4-FFF2-40B4-BE49-F238E27FC236}">
                <a16:creationId xmlns:a16="http://schemas.microsoft.com/office/drawing/2014/main" id="{07FD9B66-E5D8-458F-B15F-FCAE5CAD781F}"/>
              </a:ext>
              <a:ext uri="{C183D7F6-B498-43B3-948B-1728B52AA6E4}">
                <adec:decorative xmlns:adec="http://schemas.microsoft.com/office/drawing/2017/decorative" val="1"/>
              </a:ext>
            </a:extLst>
          </p:cNvPr>
          <p:cNvSpPr/>
          <p:nvPr userDrawn="1"/>
        </p:nvSpPr>
        <p:spPr>
          <a:xfrm rot="5400000">
            <a:off x="8353696" y="3019698"/>
            <a:ext cx="6858002" cy="818606"/>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NSW Sydney Logo">
            <a:extLst>
              <a:ext uri="{FF2B5EF4-FFF2-40B4-BE49-F238E27FC236}">
                <a16:creationId xmlns:a16="http://schemas.microsoft.com/office/drawing/2014/main" id="{725B2B7F-7BA2-426B-BEF7-9C26ECD9179C}"/>
              </a:ext>
            </a:extLst>
          </p:cNvPr>
          <p:cNvPicPr>
            <a:picLocks noChangeAspect="1"/>
          </p:cNvPicPr>
          <p:nvPr userDrawn="1"/>
        </p:nvPicPr>
        <p:blipFill>
          <a:blip r:embed="rId15"/>
          <a:srcRect/>
          <a:stretch/>
        </p:blipFill>
        <p:spPr>
          <a:xfrm>
            <a:off x="11526898" y="6196827"/>
            <a:ext cx="540000" cy="563746"/>
          </a:xfrm>
          <a:prstGeom prst="rect">
            <a:avLst/>
          </a:prstGeom>
        </p:spPr>
      </p:pic>
    </p:spTree>
    <p:extLst>
      <p:ext uri="{BB962C8B-B14F-4D97-AF65-F5344CB8AC3E}">
        <p14:creationId xmlns:p14="http://schemas.microsoft.com/office/powerpoint/2010/main" val="2992154541"/>
      </p:ext>
    </p:extLst>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 id="2147483687" r:id="rId4"/>
    <p:sldLayoutId id="2147483694" r:id="rId5"/>
    <p:sldLayoutId id="2147483695" r:id="rId6"/>
    <p:sldLayoutId id="2147483696" r:id="rId7"/>
    <p:sldLayoutId id="2147483697" r:id="rId8"/>
    <p:sldLayoutId id="2147483698" r:id="rId9"/>
    <p:sldLayoutId id="2147483699" r:id="rId10"/>
    <p:sldLayoutId id="2147483712" r:id="rId11"/>
    <p:sldLayoutId id="2147483713" r:id="rId12"/>
    <p:sldLayoutId id="214748371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mn-lt"/>
          <a:ea typeface="+mn-ea"/>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AEB857-BB6A-4A39-A7C6-FAA1A72F46B5}"/>
              </a:ext>
            </a:extLst>
          </p:cNvPr>
          <p:cNvSpPr>
            <a:spLocks noGrp="1"/>
          </p:cNvSpPr>
          <p:nvPr>
            <p:ph idx="1"/>
          </p:nvPr>
        </p:nvSpPr>
        <p:spPr>
          <a:xfrm>
            <a:off x="546432" y="4685130"/>
            <a:ext cx="4730400" cy="370800"/>
          </a:xfrm>
        </p:spPr>
        <p:txBody>
          <a:bodyPr>
            <a:normAutofit/>
          </a:bodyPr>
          <a:lstStyle/>
          <a:p>
            <a:r>
              <a:rPr lang="en-NZ" b="1" dirty="0">
                <a:effectLst/>
                <a:ea typeface="ArialMT"/>
              </a:rPr>
              <a:t>Briana Clifford. </a:t>
            </a:r>
            <a:r>
              <a:rPr lang="en-NZ" dirty="0">
                <a:effectLst/>
                <a:ea typeface="ArialMT"/>
              </a:rPr>
              <a:t>PhD, Exercise Physiologist</a:t>
            </a:r>
          </a:p>
          <a:p>
            <a:endParaRPr lang="en-US" sz="2000" dirty="0"/>
          </a:p>
        </p:txBody>
      </p:sp>
      <p:sp>
        <p:nvSpPr>
          <p:cNvPr id="2" name="Title 1">
            <a:extLst>
              <a:ext uri="{FF2B5EF4-FFF2-40B4-BE49-F238E27FC236}">
                <a16:creationId xmlns:a16="http://schemas.microsoft.com/office/drawing/2014/main" id="{89839348-96F8-4B14-B332-D981B988677D}"/>
              </a:ext>
            </a:extLst>
          </p:cNvPr>
          <p:cNvSpPr>
            <a:spLocks noGrp="1"/>
          </p:cNvSpPr>
          <p:nvPr>
            <p:ph type="title"/>
          </p:nvPr>
        </p:nvSpPr>
        <p:spPr>
          <a:xfrm>
            <a:off x="410805" y="2624399"/>
            <a:ext cx="9539311" cy="2556000"/>
          </a:xfrm>
        </p:spPr>
        <p:txBody>
          <a:bodyPr/>
          <a:lstStyle/>
          <a:p>
            <a:r>
              <a:rPr lang="en-NZ" sz="4000" b="1" dirty="0">
                <a:effectLst/>
                <a:latin typeface="+mn-lt"/>
                <a:ea typeface="ArialMT"/>
              </a:rPr>
              <a:t>Understanding Patient and Health Professional Perspectives to Improve </a:t>
            </a:r>
            <a:r>
              <a:rPr lang="en-NZ" sz="4000" b="1" dirty="0">
                <a:latin typeface="+mn-lt"/>
                <a:ea typeface="ArialMT"/>
              </a:rPr>
              <a:t>A</a:t>
            </a:r>
            <a:r>
              <a:rPr lang="en-NZ" sz="4000" b="1" dirty="0">
                <a:effectLst/>
                <a:latin typeface="+mn-lt"/>
                <a:ea typeface="ArialMT"/>
              </a:rPr>
              <a:t>ccess to Exercise Services</a:t>
            </a:r>
            <a:endParaRPr lang="en-AU" sz="4000" dirty="0">
              <a:latin typeface="+mn-lt"/>
            </a:endParaRPr>
          </a:p>
        </p:txBody>
      </p:sp>
      <p:grpSp>
        <p:nvGrpSpPr>
          <p:cNvPr id="9" name="Group 8">
            <a:extLst>
              <a:ext uri="{FF2B5EF4-FFF2-40B4-BE49-F238E27FC236}">
                <a16:creationId xmlns:a16="http://schemas.microsoft.com/office/drawing/2014/main" id="{6C343C50-A8C1-1B49-667A-F359F2A4008D}"/>
              </a:ext>
            </a:extLst>
          </p:cNvPr>
          <p:cNvGrpSpPr/>
          <p:nvPr/>
        </p:nvGrpSpPr>
        <p:grpSpPr>
          <a:xfrm>
            <a:off x="615755" y="5461716"/>
            <a:ext cx="3004839" cy="393227"/>
            <a:chOff x="3185248" y="6233808"/>
            <a:chExt cx="3004839" cy="393227"/>
          </a:xfrm>
        </p:grpSpPr>
        <p:pic>
          <p:nvPicPr>
            <p:cNvPr id="10" name="Picture 2" descr="Related image">
              <a:extLst>
                <a:ext uri="{FF2B5EF4-FFF2-40B4-BE49-F238E27FC236}">
                  <a16:creationId xmlns:a16="http://schemas.microsoft.com/office/drawing/2014/main" id="{5EA32689-2F5F-8C72-D496-DD179D45DD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5248" y="6233808"/>
              <a:ext cx="393227" cy="39322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0BFE433-BED4-6928-D1DA-16B0E47004FD}"/>
                </a:ext>
              </a:extLst>
            </p:cNvPr>
            <p:cNvSpPr txBox="1"/>
            <p:nvPr/>
          </p:nvSpPr>
          <p:spPr>
            <a:xfrm>
              <a:off x="3578475" y="6243775"/>
              <a:ext cx="2611612" cy="369332"/>
            </a:xfrm>
            <a:prstGeom prst="rect">
              <a:avLst/>
            </a:prstGeom>
            <a:noFill/>
          </p:spPr>
          <p:txBody>
            <a:bodyPr wrap="none" rtlCol="0">
              <a:spAutoFit/>
            </a:bodyPr>
            <a:lstStyle/>
            <a:p>
              <a:r>
                <a:rPr lang="en-AU" dirty="0"/>
                <a:t>b.clifford@unsw.edu.au</a:t>
              </a:r>
            </a:p>
          </p:txBody>
        </p:sp>
      </p:grpSp>
      <p:sp>
        <p:nvSpPr>
          <p:cNvPr id="13" name="TextBox 12">
            <a:extLst>
              <a:ext uri="{FF2B5EF4-FFF2-40B4-BE49-F238E27FC236}">
                <a16:creationId xmlns:a16="http://schemas.microsoft.com/office/drawing/2014/main" id="{06146B5E-F3EF-CB6E-8571-FB6F25EE0440}"/>
              </a:ext>
            </a:extLst>
          </p:cNvPr>
          <p:cNvSpPr txBox="1"/>
          <p:nvPr/>
        </p:nvSpPr>
        <p:spPr>
          <a:xfrm>
            <a:off x="974534" y="5976805"/>
            <a:ext cx="2448272" cy="369332"/>
          </a:xfrm>
          <a:prstGeom prst="rect">
            <a:avLst/>
          </a:prstGeom>
        </p:spPr>
        <p:txBody>
          <a:bodyPr wrap="square" rtlCol="0">
            <a:spAutoFit/>
          </a:bodyPr>
          <a:lstStyle/>
          <a:p>
            <a:pPr marL="342900" indent="-342900" fontAlgn="auto">
              <a:spcBef>
                <a:spcPct val="20000"/>
              </a:spcBef>
              <a:spcAft>
                <a:spcPts val="0"/>
              </a:spcAft>
            </a:pPr>
            <a:r>
              <a:rPr lang="en-US" dirty="0"/>
              <a:t>@</a:t>
            </a:r>
            <a:r>
              <a:rPr lang="en-US" dirty="0" err="1"/>
              <a:t>bri</a:t>
            </a:r>
            <a:r>
              <a:rPr lang="en-US" dirty="0"/>
              <a:t>__</a:t>
            </a:r>
            <a:r>
              <a:rPr lang="en-US" dirty="0" err="1"/>
              <a:t>clifford</a:t>
            </a:r>
            <a:endParaRPr kumimoji="0" lang="en-AU" i="0" u="none" strike="noStrike" kern="1200" cap="none" spc="0" normalizeH="0" baseline="0" noProof="0" dirty="0">
              <a:ln>
                <a:noFill/>
              </a:ln>
              <a:solidFill>
                <a:schemeClr val="tx1"/>
              </a:solidFill>
              <a:effectLst/>
              <a:uLnTx/>
              <a:uFillTx/>
              <a:latin typeface="Sommet" panose="02000505000000020004" pitchFamily="50" charset="0"/>
              <a:ea typeface="+mn-ea"/>
            </a:endParaRPr>
          </a:p>
        </p:txBody>
      </p:sp>
      <p:pic>
        <p:nvPicPr>
          <p:cNvPr id="1028" name="Picture 4" descr="How new Twitter X logo fails - Pimp my Type">
            <a:extLst>
              <a:ext uri="{FF2B5EF4-FFF2-40B4-BE49-F238E27FC236}">
                <a16:creationId xmlns:a16="http://schemas.microsoft.com/office/drawing/2014/main" id="{E86EA2F5-189A-A49F-E687-DE082EDEC0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343" t="19999" r="33277" b="19179"/>
          <a:stretch/>
        </p:blipFill>
        <p:spPr bwMode="auto">
          <a:xfrm>
            <a:off x="632303" y="5976805"/>
            <a:ext cx="360129" cy="369332"/>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34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FBFA61CC-93F1-8160-1C2A-DE2687EA7287}"/>
              </a:ext>
            </a:extLst>
          </p:cNvPr>
          <p:cNvPicPr>
            <a:picLocks noChangeAspect="1"/>
          </p:cNvPicPr>
          <p:nvPr/>
        </p:nvPicPr>
        <p:blipFill>
          <a:blip r:embed="rId3"/>
          <a:srcRect l="59450" t="17145" r="20321" b="21616"/>
          <a:stretch>
            <a:fillRect/>
          </a:stretch>
        </p:blipFill>
        <p:spPr>
          <a:xfrm>
            <a:off x="360726" y="260058"/>
            <a:ext cx="2466363" cy="3733102"/>
          </a:xfrm>
          <a:prstGeom prst="rect">
            <a:avLst/>
          </a:prstGeom>
        </p:spPr>
      </p:pic>
      <p:graphicFrame>
        <p:nvGraphicFramePr>
          <p:cNvPr id="5" name="Table 4">
            <a:extLst>
              <a:ext uri="{FF2B5EF4-FFF2-40B4-BE49-F238E27FC236}">
                <a16:creationId xmlns:a16="http://schemas.microsoft.com/office/drawing/2014/main" id="{7972697B-F898-8C6F-7210-F0F36D4290C9}"/>
              </a:ext>
            </a:extLst>
          </p:cNvPr>
          <p:cNvGraphicFramePr>
            <a:graphicFrameLocks noGrp="1"/>
          </p:cNvGraphicFramePr>
          <p:nvPr>
            <p:extLst>
              <p:ext uri="{D42A27DB-BD31-4B8C-83A1-F6EECF244321}">
                <p14:modId xmlns:p14="http://schemas.microsoft.com/office/powerpoint/2010/main" val="800042610"/>
              </p:ext>
            </p:extLst>
          </p:nvPr>
        </p:nvGraphicFramePr>
        <p:xfrm>
          <a:off x="2915350" y="701165"/>
          <a:ext cx="9082946" cy="4272280"/>
        </p:xfrm>
        <a:graphic>
          <a:graphicData uri="http://schemas.openxmlformats.org/drawingml/2006/table">
            <a:tbl>
              <a:tblPr firstRow="1" bandRow="1">
                <a:tableStyleId>{21E4AEA4-8DFA-4A89-87EB-49C32662AFE0}</a:tableStyleId>
              </a:tblPr>
              <a:tblGrid>
                <a:gridCol w="1776101">
                  <a:extLst>
                    <a:ext uri="{9D8B030D-6E8A-4147-A177-3AD203B41FA5}">
                      <a16:colId xmlns:a16="http://schemas.microsoft.com/office/drawing/2014/main" val="247527447"/>
                    </a:ext>
                  </a:extLst>
                </a:gridCol>
                <a:gridCol w="3219820">
                  <a:extLst>
                    <a:ext uri="{9D8B030D-6E8A-4147-A177-3AD203B41FA5}">
                      <a16:colId xmlns:a16="http://schemas.microsoft.com/office/drawing/2014/main" val="2455409410"/>
                    </a:ext>
                  </a:extLst>
                </a:gridCol>
                <a:gridCol w="4087025">
                  <a:extLst>
                    <a:ext uri="{9D8B030D-6E8A-4147-A177-3AD203B41FA5}">
                      <a16:colId xmlns:a16="http://schemas.microsoft.com/office/drawing/2014/main" val="2111359377"/>
                    </a:ext>
                  </a:extLst>
                </a:gridCol>
              </a:tblGrid>
              <a:tr h="370840">
                <a:tc>
                  <a:txBody>
                    <a:bodyPr/>
                    <a:lstStyle/>
                    <a:p>
                      <a:r>
                        <a:rPr lang="en-AU" dirty="0"/>
                        <a:t>Subtheme</a:t>
                      </a:r>
                    </a:p>
                  </a:txBody>
                  <a:tcPr>
                    <a:solidFill>
                      <a:srgbClr val="EF752F"/>
                    </a:solidFill>
                  </a:tcPr>
                </a:tc>
                <a:tc>
                  <a:txBody>
                    <a:bodyPr/>
                    <a:lstStyle/>
                    <a:p>
                      <a:r>
                        <a:rPr lang="en-AU" dirty="0"/>
                        <a:t>Description</a:t>
                      </a:r>
                    </a:p>
                  </a:txBody>
                  <a:tcPr>
                    <a:solidFill>
                      <a:srgbClr val="EF752F"/>
                    </a:solidFill>
                  </a:tcPr>
                </a:tc>
                <a:tc>
                  <a:txBody>
                    <a:bodyPr/>
                    <a:lstStyle/>
                    <a:p>
                      <a:r>
                        <a:rPr lang="en-AU" dirty="0"/>
                        <a:t>Quotes</a:t>
                      </a:r>
                    </a:p>
                  </a:txBody>
                  <a:tcPr>
                    <a:solidFill>
                      <a:srgbClr val="EF752F"/>
                    </a:solidFill>
                  </a:tcPr>
                </a:tc>
                <a:extLst>
                  <a:ext uri="{0D108BD9-81ED-4DB2-BD59-A6C34878D82A}">
                    <a16:rowId xmlns:a16="http://schemas.microsoft.com/office/drawing/2014/main" val="3341156129"/>
                  </a:ext>
                </a:extLst>
              </a:tr>
              <a:tr h="370840">
                <a:tc>
                  <a:txBody>
                    <a:bodyPr/>
                    <a:lstStyle/>
                    <a:p>
                      <a:r>
                        <a:rPr lang="en-AU" sz="1400" dirty="0"/>
                        <a:t>Clinician Confidence in their role</a:t>
                      </a:r>
                    </a:p>
                  </a:txBody>
                  <a:tcPr>
                    <a:solidFill>
                      <a:srgbClr val="EF752F">
                        <a:alpha val="50196"/>
                      </a:srgbClr>
                    </a:solidFill>
                  </a:tcPr>
                </a:tc>
                <a:tc>
                  <a:txBody>
                    <a:bodyPr/>
                    <a:lstStyle/>
                    <a:p>
                      <a:pPr marL="285750" indent="-285750">
                        <a:buFont typeface="Arial" panose="020B0604020202020204" pitchFamily="34" charset="0"/>
                        <a:buChar char="•"/>
                      </a:pPr>
                      <a:r>
                        <a:rPr lang="en-AU" sz="1400" dirty="0"/>
                        <a:t>Clinicians' confidence in their role regarding exercise. </a:t>
                      </a:r>
                    </a:p>
                  </a:txBody>
                  <a:tcPr>
                    <a:solidFill>
                      <a:srgbClr val="EF752F">
                        <a:alpha val="5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 wouldn't know... apart from seeing what was done in the respiratory wards many years ago, so I think that that's </a:t>
                      </a:r>
                      <a:r>
                        <a:rPr lang="en-AU" sz="1400" i="1" kern="1200" dirty="0" err="1">
                          <a:solidFill>
                            <a:schemeClr val="dk1"/>
                          </a:solidFill>
                          <a:effectLst/>
                          <a:latin typeface="+mn-lt"/>
                          <a:ea typeface="+mn-ea"/>
                          <a:cs typeface="+mn-cs"/>
                        </a:rPr>
                        <a:t>that's</a:t>
                      </a:r>
                      <a:r>
                        <a:rPr lang="en-AU" sz="1400" i="1" kern="1200" dirty="0">
                          <a:solidFill>
                            <a:schemeClr val="dk1"/>
                          </a:solidFill>
                          <a:effectLst/>
                          <a:latin typeface="+mn-lt"/>
                          <a:ea typeface="+mn-ea"/>
                          <a:cs typeface="+mn-cs"/>
                        </a:rPr>
                        <a:t> I think the challenge there” – Oncology clinician </a:t>
                      </a:r>
                    </a:p>
                    <a:p>
                      <a:endParaRPr lang="en-AU" sz="1400" dirty="0"/>
                    </a:p>
                  </a:txBody>
                  <a:tcPr>
                    <a:solidFill>
                      <a:srgbClr val="EF752F">
                        <a:alpha val="50196"/>
                      </a:srgbClr>
                    </a:solidFill>
                  </a:tcPr>
                </a:tc>
                <a:extLst>
                  <a:ext uri="{0D108BD9-81ED-4DB2-BD59-A6C34878D82A}">
                    <a16:rowId xmlns:a16="http://schemas.microsoft.com/office/drawing/2014/main" val="3734206154"/>
                  </a:ext>
                </a:extLst>
              </a:tr>
              <a:tr h="370840">
                <a:tc>
                  <a:txBody>
                    <a:bodyPr/>
                    <a:lstStyle/>
                    <a:p>
                      <a:r>
                        <a:rPr lang="en-AU" sz="1400" dirty="0"/>
                        <a:t>Building community workforce capacity </a:t>
                      </a:r>
                    </a:p>
                  </a:txBody>
                  <a:tcPr>
                    <a:solidFill>
                      <a:srgbClr val="F7BA97">
                        <a:alpha val="50196"/>
                      </a:srgbClr>
                    </a:solidFill>
                  </a:tcPr>
                </a:tc>
                <a:tc>
                  <a:txBody>
                    <a:bodyPr/>
                    <a:lstStyle/>
                    <a:p>
                      <a:pPr marL="285750" indent="-285750">
                        <a:buFont typeface="Arial" panose="020B0604020202020204" pitchFamily="34" charset="0"/>
                        <a:buChar char="•"/>
                      </a:pPr>
                      <a:r>
                        <a:rPr lang="en-AU" sz="1400" dirty="0"/>
                        <a:t>Having trusted exercise professionals in the community with cancer expertise</a:t>
                      </a:r>
                    </a:p>
                    <a:p>
                      <a:pPr marL="285750" indent="-285750">
                        <a:buFont typeface="Arial" panose="020B0604020202020204" pitchFamily="34" charset="0"/>
                        <a:buChar char="•"/>
                      </a:pPr>
                      <a:endParaRPr lang="en-AU" sz="1400" dirty="0"/>
                    </a:p>
                  </a:txBody>
                  <a:tcPr>
                    <a:solidFill>
                      <a:srgbClr val="F7BA97">
                        <a:alpha val="50196"/>
                      </a:srgbClr>
                    </a:solidFill>
                  </a:tcPr>
                </a:tc>
                <a:tc>
                  <a:txBody>
                    <a:bodyPr/>
                    <a:lstStyle/>
                    <a:p>
                      <a:r>
                        <a:rPr lang="en-AU" sz="1400" i="1" dirty="0"/>
                        <a:t>“Once they finish with us, they have nowhere to go” </a:t>
                      </a:r>
                      <a:r>
                        <a:rPr lang="en-AU" sz="1400" dirty="0"/>
                        <a:t>-  Exercise Professional</a:t>
                      </a:r>
                    </a:p>
                  </a:txBody>
                  <a:tcPr>
                    <a:solidFill>
                      <a:srgbClr val="F7BA97">
                        <a:alpha val="50196"/>
                      </a:srgbClr>
                    </a:solidFill>
                  </a:tcPr>
                </a:tc>
                <a:extLst>
                  <a:ext uri="{0D108BD9-81ED-4DB2-BD59-A6C34878D82A}">
                    <a16:rowId xmlns:a16="http://schemas.microsoft.com/office/drawing/2014/main" val="2684858701"/>
                  </a:ext>
                </a:extLst>
              </a:tr>
              <a:tr h="395855">
                <a:tc>
                  <a:txBody>
                    <a:bodyPr/>
                    <a:lstStyle/>
                    <a:p>
                      <a:r>
                        <a:rPr lang="en-AU" sz="1400" i="0" kern="1200" dirty="0">
                          <a:solidFill>
                            <a:schemeClr val="dk1"/>
                          </a:solidFill>
                          <a:effectLst/>
                          <a:latin typeface="+mn-lt"/>
                          <a:ea typeface="+mn-ea"/>
                          <a:cs typeface="+mn-cs"/>
                        </a:rPr>
                        <a:t>Linking oncology with primary/ community care</a:t>
                      </a:r>
                      <a:endParaRPr lang="en-AU" sz="1400" i="0" dirty="0"/>
                    </a:p>
                  </a:txBody>
                  <a:tcPr>
                    <a:solidFill>
                      <a:srgbClr val="F7BA97"/>
                    </a:solidFill>
                  </a:tcPr>
                </a:tc>
                <a:tc>
                  <a:txBody>
                    <a:bodyPr/>
                    <a:lstStyle/>
                    <a:p>
                      <a:pPr marL="285750" indent="-285750">
                        <a:buFont typeface="Arial" panose="020B0604020202020204" pitchFamily="34" charset="0"/>
                        <a:buChar char="•"/>
                      </a:pPr>
                      <a:r>
                        <a:rPr lang="en-AU" sz="1400" dirty="0"/>
                        <a:t>Not aware of community services</a:t>
                      </a:r>
                    </a:p>
                    <a:p>
                      <a:pPr marL="285750" indent="-285750">
                        <a:buFont typeface="Arial" panose="020B0604020202020204" pitchFamily="34" charset="0"/>
                        <a:buChar char="•"/>
                      </a:pPr>
                      <a:r>
                        <a:rPr lang="en-AU" sz="1400" dirty="0"/>
                        <a:t>Highlighted a need for referral resources or checklist</a:t>
                      </a:r>
                    </a:p>
                  </a:txBody>
                  <a:tcPr>
                    <a:solidFill>
                      <a:srgbClr val="F7BA9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 don't really know where to send them to apart from just telling them that they could exercise.”</a:t>
                      </a:r>
                      <a:r>
                        <a:rPr lang="en-AU" sz="1400" kern="1200" dirty="0">
                          <a:solidFill>
                            <a:schemeClr val="dk1"/>
                          </a:solidFill>
                          <a:effectLst/>
                          <a:latin typeface="+mn-lt"/>
                          <a:ea typeface="+mn-ea"/>
                          <a:cs typeface="+mn-cs"/>
                        </a:rPr>
                        <a:t>- Oncology clinician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latin typeface="+mn-lt"/>
                        <a:ea typeface="+mn-ea"/>
                        <a:cs typeface="+mn-cs"/>
                      </a:endParaRPr>
                    </a:p>
                    <a:p>
                      <a:r>
                        <a:rPr lang="en-US" sz="1400" b="0" i="1" u="none" strike="noStrike" kern="1200" baseline="0" dirty="0">
                          <a:solidFill>
                            <a:schemeClr val="dk1"/>
                          </a:solidFill>
                          <a:latin typeface="+mn-lt"/>
                          <a:ea typeface="+mn-ea"/>
                          <a:cs typeface="+mn-cs"/>
                        </a:rPr>
                        <a:t>“Something like a repository or a web page with programs, eligibility and then links to, you know, enrollment information, costs, locations” </a:t>
                      </a:r>
                      <a:r>
                        <a:rPr lang="en-US" sz="1400" b="0" i="0" u="none" strike="noStrike" kern="1200" baseline="0" dirty="0">
                          <a:solidFill>
                            <a:schemeClr val="dk1"/>
                          </a:solidFill>
                          <a:latin typeface="+mn-lt"/>
                          <a:ea typeface="+mn-ea"/>
                          <a:cs typeface="+mn-cs"/>
                        </a:rPr>
                        <a:t>– Oncology </a:t>
                      </a:r>
                      <a:r>
                        <a:rPr lang="en-US" sz="1400" b="0" i="0" u="none" strike="noStrike" kern="1200" baseline="0" dirty="0" err="1">
                          <a:solidFill>
                            <a:schemeClr val="dk1"/>
                          </a:solidFill>
                          <a:latin typeface="+mn-lt"/>
                          <a:ea typeface="+mn-ea"/>
                          <a:cs typeface="+mn-cs"/>
                        </a:rPr>
                        <a:t>clincian</a:t>
                      </a:r>
                      <a:endParaRPr lang="en-US" sz="1400" b="0" i="0" u="none" strike="noStrike" kern="1200" baseline="0" dirty="0">
                        <a:solidFill>
                          <a:schemeClr val="dk1"/>
                        </a:solidFill>
                        <a:latin typeface="+mn-lt"/>
                        <a:ea typeface="+mn-ea"/>
                        <a:cs typeface="+mn-cs"/>
                      </a:endParaRPr>
                    </a:p>
                  </a:txBody>
                  <a:tcPr>
                    <a:solidFill>
                      <a:srgbClr val="F7BA97"/>
                    </a:solidFill>
                  </a:tcPr>
                </a:tc>
                <a:extLst>
                  <a:ext uri="{0D108BD9-81ED-4DB2-BD59-A6C34878D82A}">
                    <a16:rowId xmlns:a16="http://schemas.microsoft.com/office/drawing/2014/main" val="2547777641"/>
                  </a:ext>
                </a:extLst>
              </a:tr>
            </a:tbl>
          </a:graphicData>
        </a:graphic>
      </p:graphicFrame>
    </p:spTree>
    <p:extLst>
      <p:ext uri="{BB962C8B-B14F-4D97-AF65-F5344CB8AC3E}">
        <p14:creationId xmlns:p14="http://schemas.microsoft.com/office/powerpoint/2010/main" val="729643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8E1C-50B9-D437-A73D-255C3C627DE7}"/>
              </a:ext>
            </a:extLst>
          </p:cNvPr>
          <p:cNvSpPr>
            <a:spLocks noGrp="1"/>
          </p:cNvSpPr>
          <p:nvPr>
            <p:ph type="title"/>
          </p:nvPr>
        </p:nvSpPr>
        <p:spPr/>
        <p:txBody>
          <a:bodyPr/>
          <a:lstStyle/>
          <a:p>
            <a:endParaRPr lang="en-AU"/>
          </a:p>
        </p:txBody>
      </p:sp>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16CE460B-C20C-16B1-C3F1-E1B1478856CD}"/>
              </a:ext>
            </a:extLst>
          </p:cNvPr>
          <p:cNvPicPr>
            <a:picLocks noChangeAspect="1"/>
          </p:cNvPicPr>
          <p:nvPr/>
        </p:nvPicPr>
        <p:blipFill>
          <a:blip r:embed="rId3"/>
          <a:srcRect l="78922" t="17143" b="22167"/>
          <a:stretch>
            <a:fillRect/>
          </a:stretch>
        </p:blipFill>
        <p:spPr>
          <a:xfrm>
            <a:off x="374709" y="181082"/>
            <a:ext cx="2569827" cy="3699546"/>
          </a:xfrm>
          <a:prstGeom prst="rect">
            <a:avLst/>
          </a:prstGeom>
        </p:spPr>
      </p:pic>
      <p:sp>
        <p:nvSpPr>
          <p:cNvPr id="8" name="Rectangle: Rounded Corners 7">
            <a:extLst>
              <a:ext uri="{FF2B5EF4-FFF2-40B4-BE49-F238E27FC236}">
                <a16:creationId xmlns:a16="http://schemas.microsoft.com/office/drawing/2014/main" id="{04AB764C-22AC-08E0-1ACD-D46471FD9539}"/>
              </a:ext>
            </a:extLst>
          </p:cNvPr>
          <p:cNvSpPr/>
          <p:nvPr/>
        </p:nvSpPr>
        <p:spPr>
          <a:xfrm>
            <a:off x="2900161" y="1075643"/>
            <a:ext cx="9088955" cy="4355598"/>
          </a:xfrm>
          <a:prstGeom prst="roundRect">
            <a:avLst/>
          </a:prstGeom>
          <a:solidFill>
            <a:srgbClr val="FDF8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Box 6">
            <a:extLst>
              <a:ext uri="{FF2B5EF4-FFF2-40B4-BE49-F238E27FC236}">
                <a16:creationId xmlns:a16="http://schemas.microsoft.com/office/drawing/2014/main" id="{1DF8BC06-4C59-03B3-1434-88E873DF96F6}"/>
              </a:ext>
            </a:extLst>
          </p:cNvPr>
          <p:cNvSpPr txBox="1"/>
          <p:nvPr/>
        </p:nvSpPr>
        <p:spPr>
          <a:xfrm>
            <a:off x="4410565" y="1406782"/>
            <a:ext cx="7260893" cy="3416320"/>
          </a:xfrm>
          <a:prstGeom prst="rect">
            <a:avLst/>
          </a:prstGeom>
          <a:noFill/>
        </p:spPr>
        <p:txBody>
          <a:bodyPr wrap="square" rtlCol="0">
            <a:spAutoFit/>
          </a:bodyPr>
          <a:lstStyle/>
          <a:p>
            <a:r>
              <a:rPr lang="en-AU" dirty="0"/>
              <a:t>Improving information flow and visibility of resources and services.</a:t>
            </a:r>
          </a:p>
          <a:p>
            <a:r>
              <a:rPr lang="en-AU" dirty="0">
                <a:sym typeface="Wingdings" panose="05000000000000000000" pitchFamily="2" charset="2"/>
              </a:rPr>
              <a:t> Access to service mapping and service availability and referral resources</a:t>
            </a:r>
            <a:endParaRPr lang="en-AU" b="1" dirty="0"/>
          </a:p>
          <a:p>
            <a:endParaRPr lang="en-AU" dirty="0"/>
          </a:p>
          <a:p>
            <a:endParaRPr lang="en-AU" dirty="0"/>
          </a:p>
          <a:p>
            <a:r>
              <a:rPr lang="en-AU" dirty="0"/>
              <a:t>Services and referral pathways need to be designed to meet the needs of culturally and linguistically diverse (CALD) communities</a:t>
            </a:r>
          </a:p>
          <a:p>
            <a:r>
              <a:rPr lang="en-AU" dirty="0">
                <a:sym typeface="Wingdings" panose="05000000000000000000" pitchFamily="2" charset="2"/>
              </a:rPr>
              <a:t> Cultural care coordinators</a:t>
            </a:r>
            <a:endParaRPr lang="en-AU" dirty="0"/>
          </a:p>
          <a:p>
            <a:endParaRPr lang="en-AU" dirty="0"/>
          </a:p>
          <a:p>
            <a:endParaRPr lang="en-AU" dirty="0"/>
          </a:p>
          <a:p>
            <a:r>
              <a:rPr lang="en-AU" dirty="0"/>
              <a:t>Strengthening collaborative networks across care settings to improve community workforce </a:t>
            </a:r>
            <a:r>
              <a:rPr lang="en-AU"/>
              <a:t>capacity </a:t>
            </a:r>
            <a:endParaRPr lang="en-AU" dirty="0"/>
          </a:p>
        </p:txBody>
      </p:sp>
      <p:pic>
        <p:nvPicPr>
          <p:cNvPr id="12" name="Graphic 11" descr="Care with solid fill">
            <a:extLst>
              <a:ext uri="{FF2B5EF4-FFF2-40B4-BE49-F238E27FC236}">
                <a16:creationId xmlns:a16="http://schemas.microsoft.com/office/drawing/2014/main" id="{C40ABA73-B1E0-2F23-ECBC-8A1019151F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93267" y="2575907"/>
            <a:ext cx="914400" cy="914400"/>
          </a:xfrm>
          <a:prstGeom prst="rect">
            <a:avLst/>
          </a:prstGeom>
        </p:spPr>
      </p:pic>
      <p:pic>
        <p:nvPicPr>
          <p:cNvPr id="14" name="Graphic 13" descr="Group of women with solid fill">
            <a:extLst>
              <a:ext uri="{FF2B5EF4-FFF2-40B4-BE49-F238E27FC236}">
                <a16:creationId xmlns:a16="http://schemas.microsoft.com/office/drawing/2014/main" id="{D4CB718A-DAC6-11A7-93AE-B347118C91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88160" y="4035359"/>
            <a:ext cx="914400" cy="914400"/>
          </a:xfrm>
          <a:prstGeom prst="rect">
            <a:avLst/>
          </a:prstGeom>
        </p:spPr>
      </p:pic>
      <p:pic>
        <p:nvPicPr>
          <p:cNvPr id="16" name="Graphic 15" descr="Circular flowchart with solid fill">
            <a:extLst>
              <a:ext uri="{FF2B5EF4-FFF2-40B4-BE49-F238E27FC236}">
                <a16:creationId xmlns:a16="http://schemas.microsoft.com/office/drawing/2014/main" id="{F3410EBE-7A26-AEAD-E29C-613F3338BFC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44595" y="1116455"/>
            <a:ext cx="914400" cy="914400"/>
          </a:xfrm>
          <a:prstGeom prst="rect">
            <a:avLst/>
          </a:prstGeom>
        </p:spPr>
      </p:pic>
    </p:spTree>
    <p:extLst>
      <p:ext uri="{BB962C8B-B14F-4D97-AF65-F5344CB8AC3E}">
        <p14:creationId xmlns:p14="http://schemas.microsoft.com/office/powerpoint/2010/main" val="2947442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2FF69-3CBA-C7D9-155F-3D64059E27EF}"/>
              </a:ext>
            </a:extLst>
          </p:cNvPr>
          <p:cNvSpPr>
            <a:spLocks noGrp="1"/>
          </p:cNvSpPr>
          <p:nvPr>
            <p:ph type="title"/>
          </p:nvPr>
        </p:nvSpPr>
        <p:spPr>
          <a:xfrm>
            <a:off x="838200" y="210903"/>
            <a:ext cx="10515600" cy="762920"/>
          </a:xfrm>
        </p:spPr>
        <p:txBody>
          <a:bodyPr>
            <a:normAutofit/>
          </a:bodyPr>
          <a:lstStyle/>
          <a:p>
            <a:r>
              <a:rPr lang="en-AU" sz="3500" dirty="0"/>
              <a:t>Acknowledgments</a:t>
            </a:r>
          </a:p>
        </p:txBody>
      </p:sp>
      <p:pic>
        <p:nvPicPr>
          <p:cNvPr id="4" name="Picture 2" descr="UNSW Sydney on The Conversation">
            <a:extLst>
              <a:ext uri="{FF2B5EF4-FFF2-40B4-BE49-F238E27FC236}">
                <a16:creationId xmlns:a16="http://schemas.microsoft.com/office/drawing/2014/main" id="{D1312F23-C8AE-9129-4B78-E174A6EE0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6895" y="319507"/>
            <a:ext cx="1550491" cy="16170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W001: SESLHD — Cultural Perspectives Group">
            <a:extLst>
              <a:ext uri="{FF2B5EF4-FFF2-40B4-BE49-F238E27FC236}">
                <a16:creationId xmlns:a16="http://schemas.microsoft.com/office/drawing/2014/main" id="{4B5EC225-7521-D7E6-00E6-44BD79200D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1278" y="4994439"/>
            <a:ext cx="2418445" cy="9537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rince of Wales Hospital | South Eastern Sydney Local Health ...">
            <a:extLst>
              <a:ext uri="{FF2B5EF4-FFF2-40B4-BE49-F238E27FC236}">
                <a16:creationId xmlns:a16="http://schemas.microsoft.com/office/drawing/2014/main" id="{530F1A0D-3032-5BA7-B6FD-9A0C05723B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6879" y="2361521"/>
            <a:ext cx="1010525" cy="10105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B966B1A-8491-4B57-E994-8B9FF4B55E42}"/>
              </a:ext>
            </a:extLst>
          </p:cNvPr>
          <p:cNvSpPr txBox="1"/>
          <p:nvPr/>
        </p:nvSpPr>
        <p:spPr>
          <a:xfrm>
            <a:off x="838200" y="1037264"/>
            <a:ext cx="4208203" cy="923330"/>
          </a:xfrm>
          <a:prstGeom prst="rect">
            <a:avLst/>
          </a:prstGeom>
          <a:noFill/>
        </p:spPr>
        <p:txBody>
          <a:bodyPr wrap="none" rtlCol="0">
            <a:spAutoFit/>
          </a:bodyPr>
          <a:lstStyle/>
          <a:p>
            <a:r>
              <a:rPr lang="en-AU" dirty="0"/>
              <a:t>The patients and clinician participants </a:t>
            </a:r>
          </a:p>
          <a:p>
            <a:endParaRPr lang="en-AU" dirty="0"/>
          </a:p>
          <a:p>
            <a:endParaRPr lang="en-AU" dirty="0"/>
          </a:p>
        </p:txBody>
      </p:sp>
      <p:sp>
        <p:nvSpPr>
          <p:cNvPr id="11" name="TextBox 10">
            <a:extLst>
              <a:ext uri="{FF2B5EF4-FFF2-40B4-BE49-F238E27FC236}">
                <a16:creationId xmlns:a16="http://schemas.microsoft.com/office/drawing/2014/main" id="{78BB35E2-1478-1DDC-4275-655EA2FBA7D9}"/>
              </a:ext>
            </a:extLst>
          </p:cNvPr>
          <p:cNvSpPr txBox="1"/>
          <p:nvPr/>
        </p:nvSpPr>
        <p:spPr>
          <a:xfrm>
            <a:off x="838200" y="1551002"/>
            <a:ext cx="3695242" cy="2446824"/>
          </a:xfrm>
          <a:prstGeom prst="rect">
            <a:avLst/>
          </a:prstGeom>
          <a:noFill/>
        </p:spPr>
        <p:txBody>
          <a:bodyPr wrap="none" rtlCol="0">
            <a:spAutoFit/>
          </a:bodyPr>
          <a:lstStyle/>
          <a:p>
            <a:pPr>
              <a:lnSpc>
                <a:spcPct val="150000"/>
              </a:lnSpc>
            </a:pPr>
            <a:r>
              <a:rPr lang="en-AU" b="1" dirty="0"/>
              <a:t>School of Health Sciences, UNSW</a:t>
            </a:r>
          </a:p>
          <a:p>
            <a:pPr>
              <a:lnSpc>
                <a:spcPct val="150000"/>
              </a:lnSpc>
            </a:pPr>
            <a:r>
              <a:rPr lang="en-AU" dirty="0"/>
              <a:t>Ms Eliza Macdonald</a:t>
            </a:r>
          </a:p>
          <a:p>
            <a:pPr>
              <a:lnSpc>
                <a:spcPct val="150000"/>
              </a:lnSpc>
            </a:pPr>
            <a:r>
              <a:rPr lang="en-AU" dirty="0"/>
              <a:t>Mr Bradley Cullen</a:t>
            </a:r>
          </a:p>
          <a:p>
            <a:pPr>
              <a:lnSpc>
                <a:spcPct val="150000"/>
              </a:lnSpc>
            </a:pPr>
            <a:r>
              <a:rPr lang="en-AU" dirty="0"/>
              <a:t>Dr Carolina Sandler</a:t>
            </a:r>
          </a:p>
          <a:p>
            <a:pPr>
              <a:lnSpc>
                <a:spcPct val="150000"/>
              </a:lnSpc>
            </a:pPr>
            <a:r>
              <a:rPr lang="en-AU" dirty="0"/>
              <a:t>Professor David Simar</a:t>
            </a:r>
          </a:p>
          <a:p>
            <a:r>
              <a:rPr lang="en-AU" dirty="0"/>
              <a:t> </a:t>
            </a:r>
          </a:p>
        </p:txBody>
      </p:sp>
      <p:sp>
        <p:nvSpPr>
          <p:cNvPr id="13" name="TextBox 12">
            <a:extLst>
              <a:ext uri="{FF2B5EF4-FFF2-40B4-BE49-F238E27FC236}">
                <a16:creationId xmlns:a16="http://schemas.microsoft.com/office/drawing/2014/main" id="{BAB62B93-4E3B-B6AB-25CA-35B09AE4AE2A}"/>
              </a:ext>
            </a:extLst>
          </p:cNvPr>
          <p:cNvSpPr txBox="1"/>
          <p:nvPr/>
        </p:nvSpPr>
        <p:spPr>
          <a:xfrm>
            <a:off x="5566864" y="944931"/>
            <a:ext cx="4681260" cy="1477328"/>
          </a:xfrm>
          <a:prstGeom prst="rect">
            <a:avLst/>
          </a:prstGeom>
          <a:noFill/>
        </p:spPr>
        <p:txBody>
          <a:bodyPr wrap="square" rtlCol="0">
            <a:spAutoFit/>
          </a:bodyPr>
          <a:lstStyle/>
          <a:p>
            <a:pPr>
              <a:lnSpc>
                <a:spcPct val="150000"/>
              </a:lnSpc>
            </a:pPr>
            <a:r>
              <a:rPr lang="en-AU" b="1" dirty="0"/>
              <a:t>SESLHD - Prince of Wales Hospital, Cancer Survivorship Centre</a:t>
            </a:r>
          </a:p>
          <a:p>
            <a:endParaRPr lang="en-AU" dirty="0"/>
          </a:p>
          <a:p>
            <a:r>
              <a:rPr lang="en-AU" dirty="0"/>
              <a:t>Dr Monica Tang </a:t>
            </a:r>
          </a:p>
        </p:txBody>
      </p:sp>
      <p:sp>
        <p:nvSpPr>
          <p:cNvPr id="15" name="TextBox 14">
            <a:extLst>
              <a:ext uri="{FF2B5EF4-FFF2-40B4-BE49-F238E27FC236}">
                <a16:creationId xmlns:a16="http://schemas.microsoft.com/office/drawing/2014/main" id="{BA784AC5-1282-D09D-8F50-ADD5C2756253}"/>
              </a:ext>
            </a:extLst>
          </p:cNvPr>
          <p:cNvSpPr txBox="1"/>
          <p:nvPr/>
        </p:nvSpPr>
        <p:spPr>
          <a:xfrm>
            <a:off x="5566864" y="2628534"/>
            <a:ext cx="4393597" cy="1477328"/>
          </a:xfrm>
          <a:prstGeom prst="rect">
            <a:avLst/>
          </a:prstGeom>
          <a:noFill/>
        </p:spPr>
        <p:txBody>
          <a:bodyPr wrap="square" rtlCol="0">
            <a:spAutoFit/>
          </a:bodyPr>
          <a:lstStyle/>
          <a:p>
            <a:r>
              <a:rPr lang="en-AU" b="1" dirty="0"/>
              <a:t>Behavioural Sciences Unit, Kids Cancer Centre</a:t>
            </a:r>
          </a:p>
          <a:p>
            <a:endParaRPr lang="en-AU" dirty="0"/>
          </a:p>
          <a:p>
            <a:r>
              <a:rPr lang="en-AU" dirty="0"/>
              <a:t>Dr Christina Signorelli</a:t>
            </a:r>
            <a:br>
              <a:rPr lang="en-AU" dirty="0"/>
            </a:br>
            <a:endParaRPr lang="en-AU" dirty="0"/>
          </a:p>
        </p:txBody>
      </p:sp>
      <p:sp>
        <p:nvSpPr>
          <p:cNvPr id="17" name="TextBox 16">
            <a:extLst>
              <a:ext uri="{FF2B5EF4-FFF2-40B4-BE49-F238E27FC236}">
                <a16:creationId xmlns:a16="http://schemas.microsoft.com/office/drawing/2014/main" id="{50CCFF99-C06D-EFC1-39F0-CB24C4A56DB5}"/>
              </a:ext>
            </a:extLst>
          </p:cNvPr>
          <p:cNvSpPr txBox="1"/>
          <p:nvPr/>
        </p:nvSpPr>
        <p:spPr>
          <a:xfrm>
            <a:off x="838200" y="4039542"/>
            <a:ext cx="7822979" cy="1477328"/>
          </a:xfrm>
          <a:prstGeom prst="rect">
            <a:avLst/>
          </a:prstGeom>
          <a:noFill/>
        </p:spPr>
        <p:txBody>
          <a:bodyPr wrap="square" rtlCol="0">
            <a:spAutoFit/>
          </a:bodyPr>
          <a:lstStyle/>
          <a:p>
            <a:pPr>
              <a:lnSpc>
                <a:spcPct val="150000"/>
              </a:lnSpc>
            </a:pPr>
            <a:r>
              <a:rPr lang="en-AU" b="1" dirty="0"/>
              <a:t>SWSLHD –Liverpool Hospital, OASIS (Oncology Alliance for the Science of Integrative Survivorship) Research Centre </a:t>
            </a:r>
          </a:p>
          <a:p>
            <a:endParaRPr lang="en-AU" dirty="0"/>
          </a:p>
          <a:p>
            <a:r>
              <a:rPr lang="en-AU" dirty="0"/>
              <a:t>Professor Eng Siew Koh </a:t>
            </a:r>
          </a:p>
        </p:txBody>
      </p:sp>
      <p:pic>
        <p:nvPicPr>
          <p:cNvPr id="18" name="Picture 17" descr="LHD logo | South Western Sydney PHN">
            <a:extLst>
              <a:ext uri="{FF2B5EF4-FFF2-40B4-BE49-F238E27FC236}">
                <a16:creationId xmlns:a16="http://schemas.microsoft.com/office/drawing/2014/main" id="{8CA47083-A39C-2278-B6D2-4E6495DFC1F7}"/>
              </a:ext>
            </a:extLst>
          </p:cNvPr>
          <p:cNvPicPr>
            <a:picLocks noChangeAspect="1"/>
          </p:cNvPicPr>
          <p:nvPr/>
        </p:nvPicPr>
        <p:blipFill>
          <a:blip r:embed="rId5"/>
          <a:stretch>
            <a:fillRect/>
          </a:stretch>
        </p:blipFill>
        <p:spPr>
          <a:xfrm>
            <a:off x="9407134" y="5093851"/>
            <a:ext cx="2716894" cy="724505"/>
          </a:xfrm>
          <a:prstGeom prst="rect">
            <a:avLst/>
          </a:prstGeom>
        </p:spPr>
      </p:pic>
      <p:pic>
        <p:nvPicPr>
          <p:cNvPr id="19" name="Picture 18" descr="EPOS&amp;trade;">
            <a:extLst>
              <a:ext uri="{FF2B5EF4-FFF2-40B4-BE49-F238E27FC236}">
                <a16:creationId xmlns:a16="http://schemas.microsoft.com/office/drawing/2014/main" id="{8C7263B3-2817-8F8B-869F-A0DD47AC1B32}"/>
              </a:ext>
            </a:extLst>
          </p:cNvPr>
          <p:cNvPicPr>
            <a:picLocks noChangeAspect="1"/>
          </p:cNvPicPr>
          <p:nvPr/>
        </p:nvPicPr>
        <p:blipFill>
          <a:blip r:embed="rId6"/>
          <a:stretch>
            <a:fillRect/>
          </a:stretch>
        </p:blipFill>
        <p:spPr>
          <a:xfrm>
            <a:off x="9280348" y="3870696"/>
            <a:ext cx="2687039" cy="724505"/>
          </a:xfrm>
          <a:prstGeom prst="rect">
            <a:avLst/>
          </a:prstGeom>
        </p:spPr>
      </p:pic>
    </p:spTree>
    <p:extLst>
      <p:ext uri="{BB962C8B-B14F-4D97-AF65-F5344CB8AC3E}">
        <p14:creationId xmlns:p14="http://schemas.microsoft.com/office/powerpoint/2010/main" val="4264957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diagram illustrates a community-based model for cancer rehabilitation services, featuring a centralized hospital-integrated cancer center offering various exercise and physiotherapy programs, support services, and local fitness facilities for comprehensive oncology care.&#10;&#10;AI-generated content may be incorrect.">
            <a:extLst>
              <a:ext uri="{FF2B5EF4-FFF2-40B4-BE49-F238E27FC236}">
                <a16:creationId xmlns:a16="http://schemas.microsoft.com/office/drawing/2014/main" id="{307B123E-AB0B-1152-2BFA-66672FD94212}"/>
              </a:ext>
            </a:extLst>
          </p:cNvPr>
          <p:cNvPicPr>
            <a:picLocks noChangeAspect="1"/>
          </p:cNvPicPr>
          <p:nvPr/>
        </p:nvPicPr>
        <p:blipFill>
          <a:blip r:embed="rId3"/>
          <a:stretch>
            <a:fillRect/>
          </a:stretch>
        </p:blipFill>
        <p:spPr>
          <a:xfrm>
            <a:off x="6804414" y="1108474"/>
            <a:ext cx="3779016" cy="3779016"/>
          </a:xfrm>
          <a:prstGeom prst="rect">
            <a:avLst/>
          </a:prstGeom>
          <a:noFill/>
        </p:spPr>
      </p:pic>
      <p:sp>
        <p:nvSpPr>
          <p:cNvPr id="11" name="Title 1">
            <a:extLst>
              <a:ext uri="{FF2B5EF4-FFF2-40B4-BE49-F238E27FC236}">
                <a16:creationId xmlns:a16="http://schemas.microsoft.com/office/drawing/2014/main" id="{4111095A-AF00-9678-BBF3-92D872DF4BCF}"/>
              </a:ext>
            </a:extLst>
          </p:cNvPr>
          <p:cNvSpPr>
            <a:spLocks noGrp="1"/>
          </p:cNvSpPr>
          <p:nvPr>
            <p:ph type="title"/>
          </p:nvPr>
        </p:nvSpPr>
        <p:spPr>
          <a:xfrm>
            <a:off x="838200" y="304486"/>
            <a:ext cx="10515600" cy="617387"/>
          </a:xfrm>
        </p:spPr>
        <p:txBody>
          <a:bodyPr>
            <a:normAutofit fontScale="90000"/>
          </a:bodyPr>
          <a:lstStyle/>
          <a:p>
            <a:r>
              <a:rPr lang="en-US" dirty="0"/>
              <a:t>Australian healthcare context</a:t>
            </a:r>
          </a:p>
        </p:txBody>
      </p:sp>
      <p:pic>
        <p:nvPicPr>
          <p:cNvPr id="13" name="Picture 12" descr="The image depicts a map of Australia, highlighting a specific region marked by a blue shaded area.&#10;&#10;AI-generated content may be incorrect.">
            <a:extLst>
              <a:ext uri="{FF2B5EF4-FFF2-40B4-BE49-F238E27FC236}">
                <a16:creationId xmlns:a16="http://schemas.microsoft.com/office/drawing/2014/main" id="{7CEE8DB6-4F22-8CBA-8A1F-A8E58AD5E869}"/>
              </a:ext>
            </a:extLst>
          </p:cNvPr>
          <p:cNvPicPr>
            <a:picLocks noChangeAspect="1"/>
          </p:cNvPicPr>
          <p:nvPr/>
        </p:nvPicPr>
        <p:blipFill>
          <a:blip r:embed="rId4"/>
          <a:srcRect l="10421" t="4113" r="10087" b="3800"/>
          <a:stretch>
            <a:fillRect/>
          </a:stretch>
        </p:blipFill>
        <p:spPr>
          <a:xfrm>
            <a:off x="1081043" y="1515508"/>
            <a:ext cx="3182318" cy="2961881"/>
          </a:xfrm>
          <a:prstGeom prst="rect">
            <a:avLst/>
          </a:prstGeom>
        </p:spPr>
      </p:pic>
      <p:sp>
        <p:nvSpPr>
          <p:cNvPr id="14" name="Arrow: Right 13">
            <a:extLst>
              <a:ext uri="{FF2B5EF4-FFF2-40B4-BE49-F238E27FC236}">
                <a16:creationId xmlns:a16="http://schemas.microsoft.com/office/drawing/2014/main" id="{4DA884ED-2E26-0E5B-20C5-6474381E6475}"/>
              </a:ext>
            </a:extLst>
          </p:cNvPr>
          <p:cNvSpPr/>
          <p:nvPr/>
        </p:nvSpPr>
        <p:spPr>
          <a:xfrm>
            <a:off x="5109596" y="2900671"/>
            <a:ext cx="1110953" cy="444381"/>
          </a:xfrm>
          <a:prstGeom prst="rightArrow">
            <a:avLst/>
          </a:prstGeom>
          <a:solidFill>
            <a:srgbClr val="2B6CB8"/>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B42A4DE3-C333-B717-A212-87D173F0498C}"/>
              </a:ext>
            </a:extLst>
          </p:cNvPr>
          <p:cNvSpPr txBox="1"/>
          <p:nvPr/>
        </p:nvSpPr>
        <p:spPr>
          <a:xfrm>
            <a:off x="2298905" y="5289567"/>
            <a:ext cx="9737934" cy="646331"/>
          </a:xfrm>
          <a:prstGeom prst="rect">
            <a:avLst/>
          </a:prstGeom>
          <a:noFill/>
        </p:spPr>
        <p:txBody>
          <a:bodyPr wrap="square" rtlCol="0">
            <a:spAutoFit/>
          </a:bodyPr>
          <a:lstStyle/>
          <a:p>
            <a:r>
              <a:rPr lang="en-AU" dirty="0"/>
              <a:t> Chronic Conditions Management Plan (CCMD): 5x Allied health sessions per year (referral from their general practitioner)</a:t>
            </a:r>
          </a:p>
        </p:txBody>
      </p:sp>
      <p:pic>
        <p:nvPicPr>
          <p:cNvPr id="16" name="Picture 15" descr="Medicare IVF Rebates | What's Covered &amp; Out-of-Pocket">
            <a:extLst>
              <a:ext uri="{FF2B5EF4-FFF2-40B4-BE49-F238E27FC236}">
                <a16:creationId xmlns:a16="http://schemas.microsoft.com/office/drawing/2014/main" id="{F5B50C06-964B-9C57-FF60-5BD7FB71C34A}"/>
              </a:ext>
            </a:extLst>
          </p:cNvPr>
          <p:cNvPicPr>
            <a:picLocks noChangeAspect="1"/>
          </p:cNvPicPr>
          <p:nvPr/>
        </p:nvPicPr>
        <p:blipFill>
          <a:blip r:embed="rId5"/>
          <a:stretch>
            <a:fillRect/>
          </a:stretch>
        </p:blipFill>
        <p:spPr>
          <a:xfrm>
            <a:off x="1081043" y="5071024"/>
            <a:ext cx="837594" cy="837594"/>
          </a:xfrm>
          <a:prstGeom prst="rect">
            <a:avLst/>
          </a:prstGeom>
        </p:spPr>
      </p:pic>
    </p:spTree>
    <p:extLst>
      <p:ext uri="{BB962C8B-B14F-4D97-AF65-F5344CB8AC3E}">
        <p14:creationId xmlns:p14="http://schemas.microsoft.com/office/powerpoint/2010/main" val="153773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FBF2-3CDD-4908-82F4-212B1371EF86}"/>
              </a:ext>
            </a:extLst>
          </p:cNvPr>
          <p:cNvSpPr>
            <a:spLocks noGrp="1"/>
          </p:cNvSpPr>
          <p:nvPr>
            <p:ph type="title"/>
          </p:nvPr>
        </p:nvSpPr>
        <p:spPr>
          <a:xfrm>
            <a:off x="390071" y="156778"/>
            <a:ext cx="11668230" cy="933167"/>
          </a:xfrm>
        </p:spPr>
        <p:txBody>
          <a:bodyPr>
            <a:normAutofit/>
          </a:bodyPr>
          <a:lstStyle/>
          <a:p>
            <a:r>
              <a:rPr lang="en-AU" sz="3200" dirty="0"/>
              <a:t>Bridging the gap between the hospital and the community</a:t>
            </a:r>
          </a:p>
        </p:txBody>
      </p:sp>
      <p:sp>
        <p:nvSpPr>
          <p:cNvPr id="3" name="TextBox 2">
            <a:extLst>
              <a:ext uri="{FF2B5EF4-FFF2-40B4-BE49-F238E27FC236}">
                <a16:creationId xmlns:a16="http://schemas.microsoft.com/office/drawing/2014/main" id="{3100D8B4-1BBD-FC98-B8B2-EE29597D2650}"/>
              </a:ext>
            </a:extLst>
          </p:cNvPr>
          <p:cNvSpPr txBox="1"/>
          <p:nvPr/>
        </p:nvSpPr>
        <p:spPr>
          <a:xfrm>
            <a:off x="1928780" y="963969"/>
            <a:ext cx="8590813" cy="369332"/>
          </a:xfrm>
          <a:prstGeom prst="rect">
            <a:avLst/>
          </a:prstGeom>
          <a:noFill/>
        </p:spPr>
        <p:txBody>
          <a:bodyPr wrap="none" rtlCol="0">
            <a:spAutoFit/>
          </a:bodyPr>
          <a:lstStyle/>
          <a:p>
            <a:r>
              <a:rPr lang="en-AU" dirty="0"/>
              <a:t>How do we create systems that make exercise possible after a cancer diagnosis?</a:t>
            </a:r>
          </a:p>
        </p:txBody>
      </p:sp>
      <p:sp>
        <p:nvSpPr>
          <p:cNvPr id="5" name="Rectangle: Rounded Corners 4">
            <a:extLst>
              <a:ext uri="{FF2B5EF4-FFF2-40B4-BE49-F238E27FC236}">
                <a16:creationId xmlns:a16="http://schemas.microsoft.com/office/drawing/2014/main" id="{9E6080EC-7ACD-4BF7-8967-BC05C8BE64E3}"/>
              </a:ext>
            </a:extLst>
          </p:cNvPr>
          <p:cNvSpPr/>
          <p:nvPr/>
        </p:nvSpPr>
        <p:spPr>
          <a:xfrm>
            <a:off x="518615" y="4656137"/>
            <a:ext cx="11154770" cy="1132764"/>
          </a:xfrm>
          <a:prstGeom prst="roundRect">
            <a:avLst/>
          </a:prstGeom>
          <a:solidFill>
            <a:srgbClr val="FEF8EE"/>
          </a:solidFill>
          <a:ln>
            <a:solidFill>
              <a:srgbClr val="FEED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0D1B5E"/>
                </a:solidFill>
              </a:rPr>
              <a:t>Aim:</a:t>
            </a:r>
            <a:r>
              <a:rPr lang="en-AU" dirty="0">
                <a:solidFill>
                  <a:srgbClr val="0D1B5E"/>
                </a:solidFill>
              </a:rPr>
              <a:t> Capture and evaluate the unique experiences of people living with and beyond cancer, oncology professionals and exercise professionals, regarding exercise engagement, referral and service provision in cancer care</a:t>
            </a:r>
          </a:p>
        </p:txBody>
      </p:sp>
      <p:sp>
        <p:nvSpPr>
          <p:cNvPr id="6" name="Oval 5">
            <a:extLst>
              <a:ext uri="{FF2B5EF4-FFF2-40B4-BE49-F238E27FC236}">
                <a16:creationId xmlns:a16="http://schemas.microsoft.com/office/drawing/2014/main" id="{E7070AD8-F031-70B2-EBD6-A5AF66449F48}"/>
              </a:ext>
            </a:extLst>
          </p:cNvPr>
          <p:cNvSpPr/>
          <p:nvPr/>
        </p:nvSpPr>
        <p:spPr>
          <a:xfrm>
            <a:off x="1116822" y="1635481"/>
            <a:ext cx="2592054" cy="2600527"/>
          </a:xfrm>
          <a:prstGeom prst="ellipse">
            <a:avLst/>
          </a:prstGeom>
          <a:solidFill>
            <a:srgbClr val="D9DFF3">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Hospital Based Oncology Care </a:t>
            </a:r>
          </a:p>
        </p:txBody>
      </p:sp>
      <p:sp>
        <p:nvSpPr>
          <p:cNvPr id="8" name="Oval 7">
            <a:extLst>
              <a:ext uri="{FF2B5EF4-FFF2-40B4-BE49-F238E27FC236}">
                <a16:creationId xmlns:a16="http://schemas.microsoft.com/office/drawing/2014/main" id="{E5244594-EEC2-C692-141D-E346DC5AA0E2}"/>
              </a:ext>
            </a:extLst>
          </p:cNvPr>
          <p:cNvSpPr/>
          <p:nvPr/>
        </p:nvSpPr>
        <p:spPr>
          <a:xfrm>
            <a:off x="4290639" y="1580504"/>
            <a:ext cx="2658347" cy="2600527"/>
          </a:xfrm>
          <a:prstGeom prst="ellipse">
            <a:avLst/>
          </a:prstGeom>
          <a:solidFill>
            <a:srgbClr val="D9DFF3">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Outpatient Exercise Sciences</a:t>
            </a:r>
          </a:p>
        </p:txBody>
      </p:sp>
      <p:sp>
        <p:nvSpPr>
          <p:cNvPr id="10" name="Oval 9">
            <a:extLst>
              <a:ext uri="{FF2B5EF4-FFF2-40B4-BE49-F238E27FC236}">
                <a16:creationId xmlns:a16="http://schemas.microsoft.com/office/drawing/2014/main" id="{99D84586-7BB6-C493-B046-473A8574074B}"/>
              </a:ext>
            </a:extLst>
          </p:cNvPr>
          <p:cNvSpPr/>
          <p:nvPr/>
        </p:nvSpPr>
        <p:spPr>
          <a:xfrm>
            <a:off x="7417579" y="1570607"/>
            <a:ext cx="2658347" cy="2600527"/>
          </a:xfrm>
          <a:prstGeom prst="ellipse">
            <a:avLst/>
          </a:prstGeom>
          <a:solidFill>
            <a:srgbClr val="D9DFF3">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Community Based Services</a:t>
            </a:r>
          </a:p>
        </p:txBody>
      </p:sp>
      <p:sp>
        <p:nvSpPr>
          <p:cNvPr id="11" name="Arrow: Right 10">
            <a:extLst>
              <a:ext uri="{FF2B5EF4-FFF2-40B4-BE49-F238E27FC236}">
                <a16:creationId xmlns:a16="http://schemas.microsoft.com/office/drawing/2014/main" id="{638D95B4-55C7-B2BA-DDEA-CE885EE7E81B}"/>
              </a:ext>
            </a:extLst>
          </p:cNvPr>
          <p:cNvSpPr/>
          <p:nvPr/>
        </p:nvSpPr>
        <p:spPr>
          <a:xfrm>
            <a:off x="3708876" y="2819234"/>
            <a:ext cx="790554" cy="207912"/>
          </a:xfrm>
          <a:prstGeom prst="rightArrow">
            <a:avLst/>
          </a:prstGeom>
          <a:solidFill>
            <a:schemeClr val="accent3">
              <a:lumMod val="50000"/>
            </a:schemeClr>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Right 12">
            <a:extLst>
              <a:ext uri="{FF2B5EF4-FFF2-40B4-BE49-F238E27FC236}">
                <a16:creationId xmlns:a16="http://schemas.microsoft.com/office/drawing/2014/main" id="{E387CB05-5EFC-E80D-4EF8-AA632BB38560}"/>
              </a:ext>
            </a:extLst>
          </p:cNvPr>
          <p:cNvSpPr/>
          <p:nvPr/>
        </p:nvSpPr>
        <p:spPr>
          <a:xfrm>
            <a:off x="6948986" y="2828519"/>
            <a:ext cx="819086" cy="216247"/>
          </a:xfrm>
          <a:prstGeom prst="rightArrow">
            <a:avLst/>
          </a:prstGeom>
          <a:solidFill>
            <a:schemeClr val="accent3">
              <a:lumMod val="50000"/>
            </a:schemeClr>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1001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8051A-819D-99D8-1ABE-520D03FEBB1C}"/>
              </a:ext>
            </a:extLst>
          </p:cNvPr>
          <p:cNvSpPr>
            <a:spLocks noGrp="1"/>
          </p:cNvSpPr>
          <p:nvPr>
            <p:ph type="title"/>
          </p:nvPr>
        </p:nvSpPr>
        <p:spPr/>
        <p:txBody>
          <a:bodyPr/>
          <a:lstStyle/>
          <a:p>
            <a:endParaRPr lang="en-AU" dirty="0"/>
          </a:p>
        </p:txBody>
      </p:sp>
      <p:sp>
        <p:nvSpPr>
          <p:cNvPr id="7" name="Rectangle: Rounded Corners 6">
            <a:extLst>
              <a:ext uri="{FF2B5EF4-FFF2-40B4-BE49-F238E27FC236}">
                <a16:creationId xmlns:a16="http://schemas.microsoft.com/office/drawing/2014/main" id="{47A7FAF0-2321-AD43-84F6-DC2A5BE09E53}"/>
              </a:ext>
            </a:extLst>
          </p:cNvPr>
          <p:cNvSpPr/>
          <p:nvPr/>
        </p:nvSpPr>
        <p:spPr>
          <a:xfrm>
            <a:off x="604072" y="5143022"/>
            <a:ext cx="11154770" cy="673983"/>
          </a:xfrm>
          <a:prstGeom prst="roundRect">
            <a:avLst/>
          </a:prstGeom>
          <a:solidFill>
            <a:srgbClr val="FEF8EE"/>
          </a:solidFill>
          <a:ln>
            <a:solidFill>
              <a:srgbClr val="FEED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rgbClr val="0D1B5E"/>
                </a:solidFill>
              </a:rPr>
              <a:t>Analysis: Data was line-by-line coded in </a:t>
            </a:r>
            <a:r>
              <a:rPr lang="en-AU" dirty="0" err="1">
                <a:solidFill>
                  <a:srgbClr val="0D1B5E"/>
                </a:solidFill>
              </a:rPr>
              <a:t>Nvivo</a:t>
            </a:r>
            <a:r>
              <a:rPr lang="en-AU" dirty="0">
                <a:solidFill>
                  <a:srgbClr val="0D1B5E"/>
                </a:solidFill>
              </a:rPr>
              <a:t> and thematically analysed </a:t>
            </a:r>
          </a:p>
        </p:txBody>
      </p:sp>
      <p:pic>
        <p:nvPicPr>
          <p:cNvPr id="5" name="Picture 4" descr="The image illustrates a flowchart showing the process of engaging patients with cancer history in semi-structured focus groups, guided by oncology professionals, to co-design experiences and identify barriers and enablers for exercise referrals.&#10;&#10;AI-generated content may be incorrect.">
            <a:extLst>
              <a:ext uri="{FF2B5EF4-FFF2-40B4-BE49-F238E27FC236}">
                <a16:creationId xmlns:a16="http://schemas.microsoft.com/office/drawing/2014/main" id="{62BE3C94-F046-F4C6-E2F9-AF8080C8F0B6}"/>
              </a:ext>
            </a:extLst>
          </p:cNvPr>
          <p:cNvPicPr>
            <a:picLocks noChangeAspect="1"/>
          </p:cNvPicPr>
          <p:nvPr/>
        </p:nvPicPr>
        <p:blipFill>
          <a:blip r:embed="rId3"/>
          <a:srcRect b="18720"/>
          <a:stretch>
            <a:fillRect/>
          </a:stretch>
        </p:blipFill>
        <p:spPr>
          <a:xfrm>
            <a:off x="1816981" y="117298"/>
            <a:ext cx="8993449" cy="4876442"/>
          </a:xfrm>
          <a:prstGeom prst="rect">
            <a:avLst/>
          </a:prstGeom>
        </p:spPr>
      </p:pic>
    </p:spTree>
    <p:extLst>
      <p:ext uri="{BB962C8B-B14F-4D97-AF65-F5344CB8AC3E}">
        <p14:creationId xmlns:p14="http://schemas.microsoft.com/office/powerpoint/2010/main" val="254033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5E22F150-7EBF-92B9-B8D3-2196691FF393}"/>
              </a:ext>
            </a:extLst>
          </p:cNvPr>
          <p:cNvSpPr/>
          <p:nvPr/>
        </p:nvSpPr>
        <p:spPr>
          <a:xfrm>
            <a:off x="6241651" y="533077"/>
            <a:ext cx="5790008" cy="645172"/>
          </a:xfrm>
          <a:prstGeom prst="roundRect">
            <a:avLst/>
          </a:prstGeom>
          <a:solidFill>
            <a:srgbClr val="FAF4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6D61A624-25F3-1F00-5331-920138759AB2}"/>
              </a:ext>
            </a:extLst>
          </p:cNvPr>
          <p:cNvSpPr/>
          <p:nvPr/>
        </p:nvSpPr>
        <p:spPr>
          <a:xfrm>
            <a:off x="229792" y="540132"/>
            <a:ext cx="5790008" cy="645172"/>
          </a:xfrm>
          <a:prstGeom prst="roundRect">
            <a:avLst/>
          </a:prstGeom>
          <a:solidFill>
            <a:srgbClr val="FAF4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2">
            <a:extLst>
              <a:ext uri="{FF2B5EF4-FFF2-40B4-BE49-F238E27FC236}">
                <a16:creationId xmlns:a16="http://schemas.microsoft.com/office/drawing/2014/main" id="{1203CAE2-1221-CC00-F66C-81B1C0A71CB1}"/>
              </a:ext>
            </a:extLst>
          </p:cNvPr>
          <p:cNvSpPr>
            <a:spLocks noGrp="1"/>
          </p:cNvSpPr>
          <p:nvPr>
            <p:ph type="body" idx="1"/>
          </p:nvPr>
        </p:nvSpPr>
        <p:spPr>
          <a:xfrm>
            <a:off x="540545" y="524149"/>
            <a:ext cx="5157787" cy="543303"/>
          </a:xfrm>
        </p:spPr>
        <p:txBody>
          <a:bodyPr>
            <a:normAutofit/>
          </a:bodyPr>
          <a:lstStyle/>
          <a:p>
            <a:pPr algn="ctr"/>
            <a:r>
              <a:rPr lang="en-US" sz="2000" dirty="0"/>
              <a:t>Patients (n=15)</a:t>
            </a:r>
          </a:p>
        </p:txBody>
      </p:sp>
      <p:pic>
        <p:nvPicPr>
          <p:cNvPr id="6" name="Picture 5" descr="The image displays a demographic chart showing the average age, gender distribution, and cancer type prevalence, specifically highlighting breast cancer statistics.&#10;&#10;AI-generated content may be incorrect.">
            <a:extLst>
              <a:ext uri="{FF2B5EF4-FFF2-40B4-BE49-F238E27FC236}">
                <a16:creationId xmlns:a16="http://schemas.microsoft.com/office/drawing/2014/main" id="{43DE16B8-5046-F93D-CB55-0D4838B44E42}"/>
              </a:ext>
            </a:extLst>
          </p:cNvPr>
          <p:cNvPicPr>
            <a:picLocks noChangeAspect="1"/>
          </p:cNvPicPr>
          <p:nvPr/>
        </p:nvPicPr>
        <p:blipFill>
          <a:blip r:embed="rId2"/>
          <a:srcRect l="2243" t="12991" r="5405" b="13895"/>
          <a:stretch>
            <a:fillRect/>
          </a:stretch>
        </p:blipFill>
        <p:spPr>
          <a:xfrm>
            <a:off x="219077" y="1458863"/>
            <a:ext cx="5800724" cy="3065456"/>
          </a:xfrm>
          <a:prstGeom prst="rect">
            <a:avLst/>
          </a:prstGeom>
          <a:noFill/>
        </p:spPr>
      </p:pic>
      <p:sp>
        <p:nvSpPr>
          <p:cNvPr id="15" name="Text Placeholder 4">
            <a:extLst>
              <a:ext uri="{FF2B5EF4-FFF2-40B4-BE49-F238E27FC236}">
                <a16:creationId xmlns:a16="http://schemas.microsoft.com/office/drawing/2014/main" id="{A8227C25-CFA4-B248-85B4-985B588E1D0E}"/>
              </a:ext>
            </a:extLst>
          </p:cNvPr>
          <p:cNvSpPr>
            <a:spLocks noGrp="1"/>
          </p:cNvSpPr>
          <p:nvPr>
            <p:ph type="body" sz="quarter" idx="3"/>
          </p:nvPr>
        </p:nvSpPr>
        <p:spPr>
          <a:xfrm>
            <a:off x="6346032" y="540132"/>
            <a:ext cx="5183188" cy="543303"/>
          </a:xfrm>
        </p:spPr>
        <p:txBody>
          <a:bodyPr>
            <a:normAutofit/>
          </a:bodyPr>
          <a:lstStyle/>
          <a:p>
            <a:pPr algn="ctr"/>
            <a:r>
              <a:rPr lang="en-US" sz="2000" dirty="0"/>
              <a:t>Healthcare professionals</a:t>
            </a:r>
          </a:p>
        </p:txBody>
      </p:sp>
      <p:pic>
        <p:nvPicPr>
          <p:cNvPr id="4" name="Picture 3" descr="The diagram illustrates the distribution of health professionals by age, gender, and profession roles, showing that oncologists make up 77.8% of the sample, while the remaining 22.2% are in private practice.&#10;&#10;AI-generated content may be incorrect.">
            <a:extLst>
              <a:ext uri="{FF2B5EF4-FFF2-40B4-BE49-F238E27FC236}">
                <a16:creationId xmlns:a16="http://schemas.microsoft.com/office/drawing/2014/main" id="{F5E8E8C3-51A6-7ED2-47D5-377D8F458DF8}"/>
              </a:ext>
            </a:extLst>
          </p:cNvPr>
          <p:cNvPicPr>
            <a:picLocks noChangeAspect="1"/>
          </p:cNvPicPr>
          <p:nvPr/>
        </p:nvPicPr>
        <p:blipFill>
          <a:blip r:embed="rId3"/>
          <a:srcRect l="1166" t="10792" r="1400" b="3246"/>
          <a:stretch>
            <a:fillRect/>
          </a:stretch>
        </p:blipFill>
        <p:spPr>
          <a:xfrm>
            <a:off x="6172201" y="1363053"/>
            <a:ext cx="5530851" cy="3257076"/>
          </a:xfrm>
          <a:prstGeom prst="rect">
            <a:avLst/>
          </a:prstGeom>
          <a:noFill/>
        </p:spPr>
      </p:pic>
      <p:pic>
        <p:nvPicPr>
          <p:cNvPr id="8" name="Picture 7" descr="The image displays a demographic chart showing the average age, gender distribution, and cancer type prevalence, specifically highlighting breast cancer statistics.&#10;&#10;AI-generated content may be incorrect.">
            <a:extLst>
              <a:ext uri="{FF2B5EF4-FFF2-40B4-BE49-F238E27FC236}">
                <a16:creationId xmlns:a16="http://schemas.microsoft.com/office/drawing/2014/main" id="{9E02F4FB-E1B2-057D-7BCF-D20A7867F795}"/>
              </a:ext>
            </a:extLst>
          </p:cNvPr>
          <p:cNvPicPr>
            <a:picLocks noChangeAspect="1"/>
          </p:cNvPicPr>
          <p:nvPr/>
        </p:nvPicPr>
        <p:blipFill>
          <a:blip r:embed="rId2"/>
          <a:srcRect l="3748" t="85259" r="4141" b="3232"/>
          <a:stretch>
            <a:fillRect/>
          </a:stretch>
        </p:blipFill>
        <p:spPr>
          <a:xfrm>
            <a:off x="2838847" y="4640832"/>
            <a:ext cx="6514305" cy="543303"/>
          </a:xfrm>
          <a:prstGeom prst="rect">
            <a:avLst/>
          </a:prstGeom>
          <a:noFill/>
        </p:spPr>
      </p:pic>
      <p:sp>
        <p:nvSpPr>
          <p:cNvPr id="3" name="Rectangle: Rounded Corners 2">
            <a:extLst>
              <a:ext uri="{FF2B5EF4-FFF2-40B4-BE49-F238E27FC236}">
                <a16:creationId xmlns:a16="http://schemas.microsoft.com/office/drawing/2014/main" id="{50EA54DF-679A-FE44-C9D3-349FEF846A11}"/>
              </a:ext>
            </a:extLst>
          </p:cNvPr>
          <p:cNvSpPr/>
          <p:nvPr/>
        </p:nvSpPr>
        <p:spPr>
          <a:xfrm>
            <a:off x="229792" y="5249372"/>
            <a:ext cx="11154770" cy="673983"/>
          </a:xfrm>
          <a:prstGeom prst="roundRect">
            <a:avLst/>
          </a:prstGeom>
          <a:solidFill>
            <a:srgbClr val="FEF8EE"/>
          </a:solidFill>
          <a:ln>
            <a:solidFill>
              <a:srgbClr val="FEED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rgbClr val="0D1B5E"/>
                </a:solidFill>
              </a:rPr>
              <a:t>Analysis: Data was inductively line-by-line coded in </a:t>
            </a:r>
            <a:r>
              <a:rPr lang="en-AU" dirty="0" err="1">
                <a:solidFill>
                  <a:srgbClr val="0D1B5E"/>
                </a:solidFill>
              </a:rPr>
              <a:t>Nvivo</a:t>
            </a:r>
            <a:r>
              <a:rPr lang="en-AU" dirty="0">
                <a:solidFill>
                  <a:srgbClr val="0D1B5E"/>
                </a:solidFill>
              </a:rPr>
              <a:t> and thematically analysed </a:t>
            </a:r>
          </a:p>
        </p:txBody>
      </p:sp>
    </p:spTree>
    <p:extLst>
      <p:ext uri="{BB962C8B-B14F-4D97-AF65-F5344CB8AC3E}">
        <p14:creationId xmlns:p14="http://schemas.microsoft.com/office/powerpoint/2010/main" val="4061596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CD12A5EF-BB38-E1C9-F635-02953DBCE71D}"/>
              </a:ext>
            </a:extLst>
          </p:cNvPr>
          <p:cNvPicPr>
            <a:picLocks noChangeAspect="1"/>
          </p:cNvPicPr>
          <p:nvPr/>
        </p:nvPicPr>
        <p:blipFill>
          <a:blip r:embed="rId2"/>
          <a:srcRect t="17144" r="20803" b="15699"/>
          <a:stretch>
            <a:fillRect/>
          </a:stretch>
        </p:blipFill>
        <p:spPr>
          <a:xfrm>
            <a:off x="929960" y="1118120"/>
            <a:ext cx="10332079" cy="4380622"/>
          </a:xfrm>
          <a:prstGeom prst="rect">
            <a:avLst/>
          </a:prstGeom>
        </p:spPr>
      </p:pic>
      <p:sp>
        <p:nvSpPr>
          <p:cNvPr id="6" name="Title 5">
            <a:extLst>
              <a:ext uri="{FF2B5EF4-FFF2-40B4-BE49-F238E27FC236}">
                <a16:creationId xmlns:a16="http://schemas.microsoft.com/office/drawing/2014/main" id="{ECE10510-4E12-C835-32AF-FEE8D7CC0B9A}"/>
              </a:ext>
            </a:extLst>
          </p:cNvPr>
          <p:cNvSpPr>
            <a:spLocks noGrp="1"/>
          </p:cNvSpPr>
          <p:nvPr>
            <p:ph type="title"/>
          </p:nvPr>
        </p:nvSpPr>
        <p:spPr/>
        <p:txBody>
          <a:bodyPr/>
          <a:lstStyle/>
          <a:p>
            <a:endParaRPr lang="en-AU"/>
          </a:p>
        </p:txBody>
      </p:sp>
    </p:spTree>
    <p:extLst>
      <p:ext uri="{BB962C8B-B14F-4D97-AF65-F5344CB8AC3E}">
        <p14:creationId xmlns:p14="http://schemas.microsoft.com/office/powerpoint/2010/main" val="227628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D7022-6726-02BF-6266-2494A7890A8F}"/>
              </a:ext>
            </a:extLst>
          </p:cNvPr>
          <p:cNvSpPr>
            <a:spLocks noGrp="1"/>
          </p:cNvSpPr>
          <p:nvPr>
            <p:ph type="title"/>
          </p:nvPr>
        </p:nvSpPr>
        <p:spPr/>
        <p:txBody>
          <a:bodyPr/>
          <a:lstStyle/>
          <a:p>
            <a:endParaRPr lang="en-AU" dirty="0"/>
          </a:p>
        </p:txBody>
      </p:sp>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8BFF7A97-124F-960A-D57A-DB334C5B7180}"/>
              </a:ext>
            </a:extLst>
          </p:cNvPr>
          <p:cNvPicPr>
            <a:picLocks noChangeAspect="1"/>
          </p:cNvPicPr>
          <p:nvPr/>
        </p:nvPicPr>
        <p:blipFill>
          <a:blip r:embed="rId3"/>
          <a:srcRect t="17144" r="79220" b="21754"/>
          <a:stretch>
            <a:fillRect/>
          </a:stretch>
        </p:blipFill>
        <p:spPr>
          <a:xfrm>
            <a:off x="56537" y="0"/>
            <a:ext cx="2533475" cy="3724713"/>
          </a:xfrm>
          <a:prstGeom prst="rect">
            <a:avLst/>
          </a:prstGeom>
        </p:spPr>
      </p:pic>
      <p:graphicFrame>
        <p:nvGraphicFramePr>
          <p:cNvPr id="7" name="Table 6">
            <a:extLst>
              <a:ext uri="{FF2B5EF4-FFF2-40B4-BE49-F238E27FC236}">
                <a16:creationId xmlns:a16="http://schemas.microsoft.com/office/drawing/2014/main" id="{87A93D3F-8CF8-ADAA-2002-6EBA63CAF6CC}"/>
              </a:ext>
            </a:extLst>
          </p:cNvPr>
          <p:cNvGraphicFramePr>
            <a:graphicFrameLocks noGrp="1"/>
          </p:cNvGraphicFramePr>
          <p:nvPr>
            <p:extLst>
              <p:ext uri="{D42A27DB-BD31-4B8C-83A1-F6EECF244321}">
                <p14:modId xmlns:p14="http://schemas.microsoft.com/office/powerpoint/2010/main" val="3691957164"/>
              </p:ext>
            </p:extLst>
          </p:nvPr>
        </p:nvGraphicFramePr>
        <p:xfrm>
          <a:off x="2581108" y="261708"/>
          <a:ext cx="9387935" cy="5236776"/>
        </p:xfrm>
        <a:graphic>
          <a:graphicData uri="http://schemas.openxmlformats.org/drawingml/2006/table">
            <a:tbl>
              <a:tblPr firstRow="1" bandRow="1">
                <a:tableStyleId>{93296810-A885-4BE3-A3E7-6D5BEEA58F35}</a:tableStyleId>
              </a:tblPr>
              <a:tblGrid>
                <a:gridCol w="1409778">
                  <a:extLst>
                    <a:ext uri="{9D8B030D-6E8A-4147-A177-3AD203B41FA5}">
                      <a16:colId xmlns:a16="http://schemas.microsoft.com/office/drawing/2014/main" val="1077479685"/>
                    </a:ext>
                  </a:extLst>
                </a:gridCol>
                <a:gridCol w="2997243">
                  <a:extLst>
                    <a:ext uri="{9D8B030D-6E8A-4147-A177-3AD203B41FA5}">
                      <a16:colId xmlns:a16="http://schemas.microsoft.com/office/drawing/2014/main" val="3960800332"/>
                    </a:ext>
                  </a:extLst>
                </a:gridCol>
                <a:gridCol w="4980914">
                  <a:extLst>
                    <a:ext uri="{9D8B030D-6E8A-4147-A177-3AD203B41FA5}">
                      <a16:colId xmlns:a16="http://schemas.microsoft.com/office/drawing/2014/main" val="395291350"/>
                    </a:ext>
                  </a:extLst>
                </a:gridCol>
              </a:tblGrid>
              <a:tr h="391897">
                <a:tc>
                  <a:txBody>
                    <a:bodyPr/>
                    <a:lstStyle/>
                    <a:p>
                      <a:r>
                        <a:rPr lang="en-AU" dirty="0"/>
                        <a:t>Subtheme </a:t>
                      </a:r>
                    </a:p>
                  </a:txBody>
                  <a:tcPr/>
                </a:tc>
                <a:tc>
                  <a:txBody>
                    <a:bodyPr/>
                    <a:lstStyle/>
                    <a:p>
                      <a:r>
                        <a:rPr lang="en-AU" dirty="0"/>
                        <a:t>Descriptor </a:t>
                      </a:r>
                    </a:p>
                  </a:txBody>
                  <a:tcPr/>
                </a:tc>
                <a:tc>
                  <a:txBody>
                    <a:bodyPr/>
                    <a:lstStyle/>
                    <a:p>
                      <a:r>
                        <a:rPr lang="en-AU" dirty="0"/>
                        <a:t>Quotes</a:t>
                      </a:r>
                    </a:p>
                  </a:txBody>
                  <a:tcPr/>
                </a:tc>
                <a:extLst>
                  <a:ext uri="{0D108BD9-81ED-4DB2-BD59-A6C34878D82A}">
                    <a16:rowId xmlns:a16="http://schemas.microsoft.com/office/drawing/2014/main" val="2446377098"/>
                  </a:ext>
                </a:extLst>
              </a:tr>
              <a:tr h="1900433">
                <a:tc>
                  <a:txBody>
                    <a:bodyPr/>
                    <a:lstStyle/>
                    <a:p>
                      <a:r>
                        <a:rPr lang="en-AU" sz="1400" dirty="0"/>
                        <a:t>Exercise timing - Best practice not reflected in standard care</a:t>
                      </a:r>
                    </a:p>
                  </a:txBody>
                  <a:tcPr/>
                </a:tc>
                <a:tc>
                  <a:txBody>
                    <a:bodyPr/>
                    <a:lstStyle/>
                    <a:p>
                      <a:pPr marL="285750" indent="-285750">
                        <a:buFont typeface="Arial" panose="020B0604020202020204" pitchFamily="34" charset="0"/>
                        <a:buChar char="•"/>
                      </a:pPr>
                      <a:r>
                        <a:rPr lang="en-AU" sz="1400" dirty="0"/>
                        <a:t>Variable timing of exercise advice/ referral</a:t>
                      </a:r>
                    </a:p>
                    <a:p>
                      <a:pPr marL="285750" indent="-285750">
                        <a:buFont typeface="Arial" panose="020B0604020202020204" pitchFamily="34" charset="0"/>
                        <a:buChar char="•"/>
                      </a:pPr>
                      <a:r>
                        <a:rPr lang="en-AU" sz="1400" dirty="0"/>
                        <a:t>Patients reported wanting referral info and advice earlier</a:t>
                      </a:r>
                    </a:p>
                    <a:p>
                      <a:pPr marL="285750" indent="-285750">
                        <a:buFont typeface="Arial" panose="020B0604020202020204" pitchFamily="34" charset="0"/>
                        <a:buChar char="•"/>
                      </a:pPr>
                      <a:r>
                        <a:rPr lang="en-AU" sz="1400" dirty="0"/>
                        <a:t>EPs highlighted missed opportunities when patients are not referred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rPr>
                        <a:t>“the first times that we speak about exercise is probably in the context of when a patient's more or less settled into the groove of, you know, treatment” </a:t>
                      </a:r>
                      <a:r>
                        <a:rPr lang="en-AU" sz="1400" kern="1200" dirty="0">
                          <a:solidFill>
                            <a:schemeClr val="dk1"/>
                          </a:solidFill>
                          <a:effectLst/>
                        </a:rPr>
                        <a:t>- Oncology clinician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kern="1200" dirty="0">
                          <a:solidFill>
                            <a:schemeClr val="dk1"/>
                          </a:solidFill>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rPr>
                        <a:t>“it was always the five years, 10 years post. We didn't get any early intervention in” </a:t>
                      </a:r>
                      <a:r>
                        <a:rPr lang="en-AU" sz="1400" kern="1200" dirty="0">
                          <a:solidFill>
                            <a:schemeClr val="dk1"/>
                          </a:solidFill>
                          <a:effectLst/>
                        </a:rPr>
                        <a:t>– Exercise professional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endParaRPr>
                    </a:p>
                    <a:p>
                      <a:endParaRPr lang="en-AU" sz="1400" dirty="0"/>
                    </a:p>
                  </a:txBody>
                  <a:tcPr/>
                </a:tc>
                <a:extLst>
                  <a:ext uri="{0D108BD9-81ED-4DB2-BD59-A6C34878D82A}">
                    <a16:rowId xmlns:a16="http://schemas.microsoft.com/office/drawing/2014/main" val="1863697756"/>
                  </a:ext>
                </a:extLst>
              </a:tr>
              <a:tr h="1674959">
                <a:tc>
                  <a:txBody>
                    <a:bodyPr/>
                    <a:lstStyle/>
                    <a:p>
                      <a:r>
                        <a:rPr lang="en-AU" sz="1400" dirty="0"/>
                        <a:t>Coordination and continuity</a:t>
                      </a:r>
                    </a:p>
                  </a:txBody>
                  <a:tcPr/>
                </a:tc>
                <a:tc>
                  <a:txBody>
                    <a:bodyPr/>
                    <a:lstStyle/>
                    <a:p>
                      <a:pPr marL="285750" indent="-285750">
                        <a:buFont typeface="Arial" panose="020B0604020202020204" pitchFamily="34" charset="0"/>
                        <a:buChar char="•"/>
                      </a:pPr>
                      <a:r>
                        <a:rPr lang="en-AU" sz="1400" dirty="0"/>
                        <a:t>Communication between primary care, patient and </a:t>
                      </a:r>
                      <a:r>
                        <a:rPr lang="en-AU" sz="1400"/>
                        <a:t>oncology clinician </a:t>
                      </a:r>
                    </a:p>
                    <a:p>
                      <a:pPr marL="285750" indent="-285750">
                        <a:buFont typeface="Arial" panose="020B0604020202020204" pitchFamily="34" charset="0"/>
                        <a:buChar char="•"/>
                      </a:pPr>
                      <a:r>
                        <a:rPr lang="en-AU" sz="1400" dirty="0"/>
                        <a:t>Trust in continuity of care when transitioning to the community setting</a:t>
                      </a:r>
                    </a:p>
                    <a:p>
                      <a:pPr marL="285750" indent="-285750">
                        <a:buFont typeface="Arial" panose="020B0604020202020204" pitchFamily="34" charset="0"/>
                        <a:buChar char="•"/>
                      </a:pPr>
                      <a:endParaRPr lang="en-AU" sz="1400" dirty="0"/>
                    </a:p>
                  </a:txBody>
                  <a:tcPr/>
                </a:tc>
                <a:tc>
                  <a:txBody>
                    <a:bodyPr/>
                    <a:lstStyle/>
                    <a:p>
                      <a:r>
                        <a:rPr lang="en-AU" sz="1400" i="1" kern="1200" dirty="0">
                          <a:solidFill>
                            <a:schemeClr val="dk1"/>
                          </a:solidFill>
                          <a:effectLst/>
                          <a:latin typeface="+mn-lt"/>
                          <a:ea typeface="+mn-ea"/>
                          <a:cs typeface="+mn-cs"/>
                        </a:rPr>
                        <a:t>“It's one of those things that probably falls through the cracks and you know, the cancer people think the GP's telling you and the GP thinks [your oncologist] is telling you</a:t>
                      </a:r>
                      <a:r>
                        <a:rPr lang="en-AU" sz="1400" kern="1200" dirty="0">
                          <a:solidFill>
                            <a:schemeClr val="dk1"/>
                          </a:solidFill>
                          <a:effectLst/>
                          <a:latin typeface="+mn-lt"/>
                          <a:ea typeface="+mn-ea"/>
                          <a:cs typeface="+mn-cs"/>
                        </a:rPr>
                        <a:t>” -  Patient</a:t>
                      </a:r>
                    </a:p>
                    <a:p>
                      <a:endParaRPr lang="en-AU" sz="1400" kern="1200" dirty="0">
                        <a:solidFill>
                          <a:schemeClr val="dk1"/>
                        </a:solidFill>
                        <a:effectLst/>
                        <a:latin typeface="+mn-lt"/>
                        <a:ea typeface="+mn-ea"/>
                        <a:cs typeface="+mn-cs"/>
                      </a:endParaRPr>
                    </a:p>
                    <a:p>
                      <a:r>
                        <a:rPr lang="en-AU" sz="1400" i="1" kern="1200" dirty="0">
                          <a:solidFill>
                            <a:schemeClr val="dk1"/>
                          </a:solidFill>
                          <a:effectLst/>
                          <a:latin typeface="+mn-lt"/>
                          <a:ea typeface="+mn-ea"/>
                          <a:cs typeface="+mn-cs"/>
                        </a:rPr>
                        <a:t>“I guess the biggest issue for us is... having them be medically stable. To then refer to a private service”</a:t>
                      </a:r>
                      <a:r>
                        <a:rPr lang="en-AU" sz="1400" kern="1200" dirty="0">
                          <a:solidFill>
                            <a:schemeClr val="dk1"/>
                          </a:solidFill>
                          <a:effectLst/>
                          <a:latin typeface="+mn-lt"/>
                          <a:ea typeface="+mn-ea"/>
                          <a:cs typeface="+mn-cs"/>
                        </a:rPr>
                        <a:t> – Exercise professional</a:t>
                      </a:r>
                    </a:p>
                  </a:txBody>
                  <a:tcPr/>
                </a:tc>
                <a:extLst>
                  <a:ext uri="{0D108BD9-81ED-4DB2-BD59-A6C34878D82A}">
                    <a16:rowId xmlns:a16="http://schemas.microsoft.com/office/drawing/2014/main" val="220830290"/>
                  </a:ext>
                </a:extLst>
              </a:tr>
              <a:tr h="693380">
                <a:tc>
                  <a:txBody>
                    <a:bodyPr/>
                    <a:lstStyle/>
                    <a:p>
                      <a:r>
                        <a:rPr lang="en-AU" sz="1400" dirty="0"/>
                        <a:t>Resourcing limitations</a:t>
                      </a:r>
                    </a:p>
                  </a:txBody>
                  <a:tcPr/>
                </a:tc>
                <a:tc>
                  <a:txBody>
                    <a:bodyPr/>
                    <a:lstStyle/>
                    <a:p>
                      <a:pPr marL="285750" indent="-285750">
                        <a:buFont typeface="Arial" panose="020B0604020202020204" pitchFamily="34" charset="0"/>
                        <a:buChar char="•"/>
                      </a:pPr>
                      <a:r>
                        <a:rPr lang="en-AU" sz="1400" dirty="0"/>
                        <a:t>Gold standard models of care not sustainable  under current funding models</a:t>
                      </a:r>
                    </a:p>
                  </a:txBody>
                  <a:tcPr/>
                </a:tc>
                <a:tc>
                  <a:txBody>
                    <a:bodyPr/>
                    <a:lstStyle/>
                    <a:p>
                      <a:r>
                        <a:rPr lang="en-AU" sz="1400" i="1" kern="1200" dirty="0">
                          <a:solidFill>
                            <a:schemeClr val="dk1"/>
                          </a:solidFill>
                          <a:effectLst/>
                          <a:latin typeface="+mn-lt"/>
                          <a:ea typeface="+mn-ea"/>
                          <a:cs typeface="+mn-cs"/>
                        </a:rPr>
                        <a:t>“Funding is our is our huge issue and at the moment you know we have waiting lists…because the importance we put on it, we actually fundraise another three days a week” </a:t>
                      </a:r>
                      <a:r>
                        <a:rPr lang="en-AU" sz="1400" kern="1200" dirty="0">
                          <a:solidFill>
                            <a:schemeClr val="dk1"/>
                          </a:solidFill>
                          <a:effectLst/>
                          <a:latin typeface="+mn-lt"/>
                          <a:ea typeface="+mn-ea"/>
                          <a:cs typeface="+mn-cs"/>
                        </a:rPr>
                        <a:t>– Oncology clinician</a:t>
                      </a:r>
                      <a:endParaRPr lang="en-AU" sz="1400" dirty="0"/>
                    </a:p>
                  </a:txBody>
                  <a:tcPr/>
                </a:tc>
                <a:extLst>
                  <a:ext uri="{0D108BD9-81ED-4DB2-BD59-A6C34878D82A}">
                    <a16:rowId xmlns:a16="http://schemas.microsoft.com/office/drawing/2014/main" val="2917314669"/>
                  </a:ext>
                </a:extLst>
              </a:tr>
            </a:tbl>
          </a:graphicData>
        </a:graphic>
      </p:graphicFrame>
    </p:spTree>
    <p:extLst>
      <p:ext uri="{BB962C8B-B14F-4D97-AF65-F5344CB8AC3E}">
        <p14:creationId xmlns:p14="http://schemas.microsoft.com/office/powerpoint/2010/main" val="2189010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2465-AEC7-BFB3-41A5-5D9F21A44DC4}"/>
              </a:ext>
            </a:extLst>
          </p:cNvPr>
          <p:cNvSpPr>
            <a:spLocks noGrp="1"/>
          </p:cNvSpPr>
          <p:nvPr>
            <p:ph type="title"/>
          </p:nvPr>
        </p:nvSpPr>
        <p:spPr/>
        <p:txBody>
          <a:bodyPr/>
          <a:lstStyle/>
          <a:p>
            <a:endParaRPr lang="en-AU"/>
          </a:p>
        </p:txBody>
      </p:sp>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C8D4A0E3-99DE-4033-D7CB-60BEA9681AE4}"/>
              </a:ext>
            </a:extLst>
          </p:cNvPr>
          <p:cNvPicPr>
            <a:picLocks noChangeAspect="1"/>
          </p:cNvPicPr>
          <p:nvPr/>
        </p:nvPicPr>
        <p:blipFill>
          <a:blip r:embed="rId3"/>
          <a:srcRect l="20023" t="17144" r="59541" b="21479"/>
          <a:stretch>
            <a:fillRect/>
          </a:stretch>
        </p:blipFill>
        <p:spPr>
          <a:xfrm>
            <a:off x="190124" y="139790"/>
            <a:ext cx="2491531" cy="3741491"/>
          </a:xfrm>
          <a:prstGeom prst="rect">
            <a:avLst/>
          </a:prstGeom>
        </p:spPr>
      </p:pic>
      <p:graphicFrame>
        <p:nvGraphicFramePr>
          <p:cNvPr id="5" name="Table 4">
            <a:extLst>
              <a:ext uri="{FF2B5EF4-FFF2-40B4-BE49-F238E27FC236}">
                <a16:creationId xmlns:a16="http://schemas.microsoft.com/office/drawing/2014/main" id="{4629A7A0-2176-D469-92EA-112DCA82724E}"/>
              </a:ext>
            </a:extLst>
          </p:cNvPr>
          <p:cNvGraphicFramePr>
            <a:graphicFrameLocks noGrp="1"/>
          </p:cNvGraphicFramePr>
          <p:nvPr>
            <p:extLst>
              <p:ext uri="{D42A27DB-BD31-4B8C-83A1-F6EECF244321}">
                <p14:modId xmlns:p14="http://schemas.microsoft.com/office/powerpoint/2010/main" val="3380188399"/>
              </p:ext>
            </p:extLst>
          </p:nvPr>
        </p:nvGraphicFramePr>
        <p:xfrm>
          <a:off x="2705568" y="139790"/>
          <a:ext cx="9260400" cy="6016018"/>
        </p:xfrm>
        <a:graphic>
          <a:graphicData uri="http://schemas.openxmlformats.org/drawingml/2006/table">
            <a:tbl>
              <a:tblPr firstRow="1" bandRow="1">
                <a:tableStyleId>{F5AB1C69-6EDB-4FF4-983F-18BD219EF322}</a:tableStyleId>
              </a:tblPr>
              <a:tblGrid>
                <a:gridCol w="1887046">
                  <a:extLst>
                    <a:ext uri="{9D8B030D-6E8A-4147-A177-3AD203B41FA5}">
                      <a16:colId xmlns:a16="http://schemas.microsoft.com/office/drawing/2014/main" val="950952737"/>
                    </a:ext>
                  </a:extLst>
                </a:gridCol>
                <a:gridCol w="3252425">
                  <a:extLst>
                    <a:ext uri="{9D8B030D-6E8A-4147-A177-3AD203B41FA5}">
                      <a16:colId xmlns:a16="http://schemas.microsoft.com/office/drawing/2014/main" val="4155393286"/>
                    </a:ext>
                  </a:extLst>
                </a:gridCol>
                <a:gridCol w="4120929">
                  <a:extLst>
                    <a:ext uri="{9D8B030D-6E8A-4147-A177-3AD203B41FA5}">
                      <a16:colId xmlns:a16="http://schemas.microsoft.com/office/drawing/2014/main" val="1301632198"/>
                    </a:ext>
                  </a:extLst>
                </a:gridCol>
              </a:tblGrid>
              <a:tr h="342306">
                <a:tc>
                  <a:txBody>
                    <a:bodyPr/>
                    <a:lstStyle/>
                    <a:p>
                      <a:r>
                        <a:rPr lang="en-AU" dirty="0"/>
                        <a:t>Subtheme</a:t>
                      </a:r>
                    </a:p>
                  </a:txBody>
                  <a:tcPr>
                    <a:solidFill>
                      <a:srgbClr val="276BCE"/>
                    </a:solidFill>
                  </a:tcPr>
                </a:tc>
                <a:tc>
                  <a:txBody>
                    <a:bodyPr/>
                    <a:lstStyle/>
                    <a:p>
                      <a:r>
                        <a:rPr lang="en-AU" dirty="0"/>
                        <a:t>Descriptor</a:t>
                      </a:r>
                    </a:p>
                  </a:txBody>
                  <a:tcPr>
                    <a:solidFill>
                      <a:srgbClr val="276BCE"/>
                    </a:solidFill>
                  </a:tcPr>
                </a:tc>
                <a:tc>
                  <a:txBody>
                    <a:bodyPr/>
                    <a:lstStyle/>
                    <a:p>
                      <a:r>
                        <a:rPr lang="en-AU" dirty="0"/>
                        <a:t>Quote</a:t>
                      </a:r>
                    </a:p>
                  </a:txBody>
                  <a:tcPr>
                    <a:solidFill>
                      <a:srgbClr val="276BCE"/>
                    </a:solidFill>
                  </a:tcPr>
                </a:tc>
                <a:extLst>
                  <a:ext uri="{0D108BD9-81ED-4DB2-BD59-A6C34878D82A}">
                    <a16:rowId xmlns:a16="http://schemas.microsoft.com/office/drawing/2014/main" val="3839147628"/>
                  </a:ext>
                </a:extLst>
              </a:tr>
              <a:tr h="1483326">
                <a:tc>
                  <a:txBody>
                    <a:bodyPr/>
                    <a:lstStyle/>
                    <a:p>
                      <a:r>
                        <a:rPr lang="en-AU" sz="1400" i="0" kern="1200" dirty="0">
                          <a:solidFill>
                            <a:schemeClr val="dk1"/>
                          </a:solidFill>
                          <a:effectLst/>
                          <a:latin typeface="+mn-lt"/>
                          <a:ea typeface="+mn-ea"/>
                          <a:cs typeface="+mn-cs"/>
                        </a:rPr>
                        <a:t>Service availability and variability</a:t>
                      </a:r>
                      <a:endParaRPr lang="en-AU" sz="1400" i="0" dirty="0"/>
                    </a:p>
                  </a:txBody>
                  <a:tcPr>
                    <a:solidFill>
                      <a:schemeClr val="accent3">
                        <a:lumMod val="20000"/>
                        <a:lumOff val="80000"/>
                      </a:schemeClr>
                    </a:solidFill>
                  </a:tcPr>
                </a:tc>
                <a:tc>
                  <a:txBody>
                    <a:bodyPr/>
                    <a:lstStyle/>
                    <a:p>
                      <a:pPr marL="285750" indent="-285750">
                        <a:buFont typeface="Arial" panose="020B0604020202020204" pitchFamily="34" charset="0"/>
                        <a:buChar char="•"/>
                      </a:pPr>
                      <a:r>
                        <a:rPr lang="en-AU" sz="1400" dirty="0"/>
                        <a:t>Patients have variable service options because of the hospital they received treatment</a:t>
                      </a:r>
                    </a:p>
                    <a:p>
                      <a:pPr marL="285750" indent="-285750">
                        <a:buFont typeface="Arial" panose="020B0604020202020204" pitchFamily="34" charset="0"/>
                        <a:buChar char="•"/>
                      </a:pPr>
                      <a:r>
                        <a:rPr lang="en-AU" sz="1400" dirty="0"/>
                        <a:t>These services are at capacity and wait lists are long</a:t>
                      </a:r>
                    </a:p>
                    <a:p>
                      <a:pPr marL="285750" indent="-285750">
                        <a:buFont typeface="Arial" panose="020B0604020202020204" pitchFamily="34" charset="0"/>
                        <a:buChar char="•"/>
                      </a:pPr>
                      <a:r>
                        <a:rPr lang="en-AU" sz="1400" dirty="0"/>
                        <a:t>Variability in cost</a:t>
                      </a:r>
                    </a:p>
                    <a:p>
                      <a:pPr marL="285750" indent="-285750">
                        <a:buFont typeface="Arial" panose="020B0604020202020204" pitchFamily="34" charset="0"/>
                        <a:buChar char="•"/>
                      </a:pPr>
                      <a:endParaRPr lang="en-AU" sz="1400" dirty="0"/>
                    </a:p>
                  </a:txBody>
                  <a:tcPr>
                    <a:solidFill>
                      <a:schemeClr val="accent3">
                        <a:lumMod val="20000"/>
                        <a:lumOff val="80000"/>
                      </a:schemeClr>
                    </a:solidFill>
                  </a:tcPr>
                </a:tc>
                <a:tc>
                  <a:txBody>
                    <a:bodyPr/>
                    <a:lstStyle/>
                    <a:p>
                      <a:r>
                        <a:rPr lang="en-AU" sz="1400" i="1" kern="1200" dirty="0">
                          <a:solidFill>
                            <a:schemeClr val="dk1"/>
                          </a:solidFill>
                          <a:effectLst/>
                          <a:latin typeface="+mn-lt"/>
                          <a:ea typeface="+mn-ea"/>
                          <a:cs typeface="+mn-cs"/>
                        </a:rPr>
                        <a:t>“I'm not a local. There is a big exercise service available at Concord... but I'm not in the catchment so... I think there is a problem when someone isn’t local, we get left out of the loop</a:t>
                      </a:r>
                      <a:r>
                        <a:rPr lang="en-AU" sz="1400" kern="1200" dirty="0">
                          <a:solidFill>
                            <a:schemeClr val="dk1"/>
                          </a:solidFill>
                          <a:effectLst/>
                          <a:latin typeface="+mn-lt"/>
                          <a:ea typeface="+mn-ea"/>
                          <a:cs typeface="+mn-cs"/>
                        </a:rPr>
                        <a:t>” – Patient</a:t>
                      </a:r>
                      <a:endParaRPr lang="en-AU" sz="1400" dirty="0"/>
                    </a:p>
                  </a:txBody>
                  <a:tcPr>
                    <a:solidFill>
                      <a:schemeClr val="accent3">
                        <a:lumMod val="20000"/>
                        <a:lumOff val="80000"/>
                      </a:schemeClr>
                    </a:solidFill>
                  </a:tcPr>
                </a:tc>
                <a:extLst>
                  <a:ext uri="{0D108BD9-81ED-4DB2-BD59-A6C34878D82A}">
                    <a16:rowId xmlns:a16="http://schemas.microsoft.com/office/drawing/2014/main" val="3783038242"/>
                  </a:ext>
                </a:extLst>
              </a:tr>
              <a:tr h="1083969">
                <a:tc>
                  <a:txBody>
                    <a:bodyPr/>
                    <a:lstStyle/>
                    <a:p>
                      <a:r>
                        <a:rPr lang="en-AU" sz="1400" dirty="0"/>
                        <a:t>Adaptable and safe modes of program delivery</a:t>
                      </a:r>
                    </a:p>
                  </a:txBody>
                  <a:tcPr>
                    <a:solidFill>
                      <a:srgbClr val="F0F6FE"/>
                    </a:solidFill>
                  </a:tcPr>
                </a:tc>
                <a:tc>
                  <a:txBody>
                    <a:bodyPr/>
                    <a:lstStyle/>
                    <a:p>
                      <a:pPr marL="285750" indent="-285750">
                        <a:buFont typeface="Arial" panose="020B0604020202020204" pitchFamily="34" charset="0"/>
                        <a:buChar char="•"/>
                      </a:pPr>
                      <a:r>
                        <a:rPr lang="en-AU" sz="1400" dirty="0"/>
                        <a:t>Hybrid models of delivery are critical from the perspective of patients and clinicians </a:t>
                      </a:r>
                    </a:p>
                    <a:p>
                      <a:pPr marL="285750" indent="-285750">
                        <a:buFont typeface="Arial" panose="020B0604020202020204" pitchFamily="34" charset="0"/>
                        <a:buChar char="•"/>
                      </a:pPr>
                      <a:r>
                        <a:rPr lang="en-AU" sz="1400" dirty="0"/>
                        <a:t>Requires triaging for more complex cases</a:t>
                      </a:r>
                    </a:p>
                  </a:txBody>
                  <a:tcPr>
                    <a:solidFill>
                      <a:srgbClr val="F0F6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“If a person is particularly vulnerable with complex pain, you know and I'm still getting to know them... I prefer one on one in that situation”. </a:t>
                      </a:r>
                      <a:r>
                        <a:rPr lang="en-AU" sz="1400" kern="1200" dirty="0">
                          <a:solidFill>
                            <a:schemeClr val="dk1"/>
                          </a:solidFill>
                          <a:effectLst/>
                          <a:latin typeface="+mn-lt"/>
                          <a:ea typeface="+mn-ea"/>
                          <a:cs typeface="+mn-cs"/>
                        </a:rPr>
                        <a:t>– Oncology clinician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latin typeface="+mn-lt"/>
                        <a:ea typeface="+mn-ea"/>
                        <a:cs typeface="+mn-cs"/>
                      </a:endParaRPr>
                    </a:p>
                  </a:txBody>
                  <a:tcPr>
                    <a:solidFill>
                      <a:srgbClr val="F0F6FE"/>
                    </a:solidFill>
                  </a:tcPr>
                </a:tc>
                <a:extLst>
                  <a:ext uri="{0D108BD9-81ED-4DB2-BD59-A6C34878D82A}">
                    <a16:rowId xmlns:a16="http://schemas.microsoft.com/office/drawing/2014/main" val="52167493"/>
                  </a:ext>
                </a:extLst>
              </a:tr>
              <a:tr h="1683004">
                <a:tc>
                  <a:txBody>
                    <a:bodyPr/>
                    <a:lstStyle/>
                    <a:p>
                      <a:r>
                        <a:rPr lang="en-AU" sz="1400" dirty="0"/>
                        <a:t>Eligibility, suitability and cost</a:t>
                      </a:r>
                    </a:p>
                  </a:txBody>
                  <a:tcPr>
                    <a:solidFill>
                      <a:schemeClr val="accent3">
                        <a:lumMod val="20000"/>
                        <a:lumOff val="80000"/>
                      </a:schemeClr>
                    </a:solidFill>
                  </a:tcPr>
                </a:tc>
                <a:tc>
                  <a:txBody>
                    <a:bodyPr/>
                    <a:lstStyle/>
                    <a:p>
                      <a:pPr marL="285750" indent="-285750">
                        <a:buFont typeface="Arial" panose="020B0604020202020204" pitchFamily="34" charset="0"/>
                        <a:buChar char="•"/>
                      </a:pPr>
                      <a:r>
                        <a:rPr lang="en-AU" sz="1400" dirty="0"/>
                        <a:t>Clinicians consider cost and need when making referral decisions.</a:t>
                      </a:r>
                    </a:p>
                  </a:txBody>
                  <a:tcP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“cost is, you know, something that again I ask -  is private possible?” </a:t>
                      </a:r>
                      <a:r>
                        <a:rPr lang="en-AU" sz="1400" kern="1200" dirty="0">
                          <a:solidFill>
                            <a:schemeClr val="dk1"/>
                          </a:solidFill>
                          <a:effectLst/>
                          <a:latin typeface="+mn-lt"/>
                          <a:ea typeface="+mn-ea"/>
                          <a:cs typeface="+mn-cs"/>
                        </a:rPr>
                        <a:t>– Oncology Clinician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“if it's a limited service, it's almost biased, but you’re going to pick someone that who is going to gain the most from it and ready to make the change or ready to receive more information” – Oncology Clinician</a:t>
                      </a:r>
                    </a:p>
                  </a:txBody>
                  <a:tcPr>
                    <a:solidFill>
                      <a:schemeClr val="accent3">
                        <a:lumMod val="20000"/>
                        <a:lumOff val="80000"/>
                      </a:schemeClr>
                    </a:solidFill>
                  </a:tcPr>
                </a:tc>
                <a:extLst>
                  <a:ext uri="{0D108BD9-81ED-4DB2-BD59-A6C34878D82A}">
                    <a16:rowId xmlns:a16="http://schemas.microsoft.com/office/drawing/2014/main" val="3064775041"/>
                  </a:ext>
                </a:extLst>
              </a:tr>
              <a:tr h="1108738">
                <a:tc>
                  <a:txBody>
                    <a:bodyPr/>
                    <a:lstStyle/>
                    <a:p>
                      <a:r>
                        <a:rPr lang="en-AU" sz="1400" i="0" kern="1200" dirty="0">
                          <a:solidFill>
                            <a:schemeClr val="dk1"/>
                          </a:solidFill>
                          <a:effectLst/>
                          <a:latin typeface="+mn-lt"/>
                          <a:ea typeface="+mn-ea"/>
                          <a:cs typeface="+mn-cs"/>
                        </a:rPr>
                        <a:t>Considering culture and context</a:t>
                      </a:r>
                      <a:endParaRPr lang="en-AU" sz="1400" i="0" dirty="0"/>
                    </a:p>
                  </a:txBody>
                  <a:tcPr>
                    <a:solidFill>
                      <a:srgbClr val="F0F6FE"/>
                    </a:solidFill>
                  </a:tcPr>
                </a:tc>
                <a:tc>
                  <a:txBody>
                    <a:bodyPr/>
                    <a:lstStyle/>
                    <a:p>
                      <a:pPr marL="285750" indent="-285750">
                        <a:buFont typeface="Arial" panose="020B0604020202020204" pitchFamily="34" charset="0"/>
                        <a:buChar char="•"/>
                      </a:pPr>
                      <a:r>
                        <a:rPr lang="en-AU" sz="1400" dirty="0"/>
                        <a:t>Cultural context influences referral practices.  </a:t>
                      </a:r>
                    </a:p>
                    <a:p>
                      <a:pPr marL="285750" indent="-285750">
                        <a:buFont typeface="Arial" panose="020B0604020202020204" pitchFamily="34" charset="0"/>
                        <a:buChar char="•"/>
                      </a:pPr>
                      <a:r>
                        <a:rPr lang="en-AU" sz="1400" dirty="0"/>
                        <a:t>Language barriers and cultural differences</a:t>
                      </a:r>
                    </a:p>
                  </a:txBody>
                  <a:tcPr>
                    <a:solidFill>
                      <a:srgbClr val="F0F6FE"/>
                    </a:solidFill>
                  </a:tcPr>
                </a:tc>
                <a:tc>
                  <a:txBody>
                    <a:bodyPr/>
                    <a:lstStyle/>
                    <a:p>
                      <a:r>
                        <a:rPr lang="en-US" sz="1400" b="0" i="1" u="none" strike="noStrike" kern="1200" baseline="0" dirty="0">
                          <a:solidFill>
                            <a:schemeClr val="dk1"/>
                          </a:solidFill>
                          <a:latin typeface="+mn-lt"/>
                          <a:ea typeface="+mn-ea"/>
                          <a:cs typeface="+mn-cs"/>
                        </a:rPr>
                        <a:t>“there's phone interpreters… generally speaking, you know with the different language comes the different culture.” – Oncology Clinician</a:t>
                      </a:r>
                      <a:endParaRPr lang="en-US" sz="1800" b="0" i="0" u="none" strike="noStrike" kern="1200" baseline="0" dirty="0">
                        <a:solidFill>
                          <a:schemeClr val="dk1"/>
                        </a:solidFill>
                        <a:latin typeface="+mn-lt"/>
                        <a:ea typeface="+mn-ea"/>
                        <a:cs typeface="+mn-cs"/>
                      </a:endParaRPr>
                    </a:p>
                  </a:txBody>
                  <a:tcPr>
                    <a:solidFill>
                      <a:srgbClr val="F0F6FE"/>
                    </a:solidFill>
                  </a:tcPr>
                </a:tc>
                <a:extLst>
                  <a:ext uri="{0D108BD9-81ED-4DB2-BD59-A6C34878D82A}">
                    <a16:rowId xmlns:a16="http://schemas.microsoft.com/office/drawing/2014/main" val="405261117"/>
                  </a:ext>
                </a:extLst>
              </a:tr>
            </a:tbl>
          </a:graphicData>
        </a:graphic>
      </p:graphicFrame>
    </p:spTree>
    <p:extLst>
      <p:ext uri="{BB962C8B-B14F-4D97-AF65-F5344CB8AC3E}">
        <p14:creationId xmlns:p14="http://schemas.microsoft.com/office/powerpoint/2010/main" val="92497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DA29-EE97-6F83-DF64-985B35B7AE1B}"/>
              </a:ext>
            </a:extLst>
          </p:cNvPr>
          <p:cNvSpPr>
            <a:spLocks noGrp="1"/>
          </p:cNvSpPr>
          <p:nvPr>
            <p:ph type="title"/>
          </p:nvPr>
        </p:nvSpPr>
        <p:spPr/>
        <p:txBody>
          <a:bodyPr/>
          <a:lstStyle/>
          <a:p>
            <a:endParaRPr lang="en-AU" dirty="0"/>
          </a:p>
        </p:txBody>
      </p:sp>
      <p:pic>
        <p:nvPicPr>
          <p:cNvPr id="4" name="Picture 3" descr="The image illustrates the five themes of ExOncPathways, which are: Challenges, Enhancing, Building System, Knowledge, and Integration, emphasizing the importance of patient-centered approaches in integrating exercise into cancer care.&#10;&#10;AI-generated content may be incorrect.">
            <a:extLst>
              <a:ext uri="{FF2B5EF4-FFF2-40B4-BE49-F238E27FC236}">
                <a16:creationId xmlns:a16="http://schemas.microsoft.com/office/drawing/2014/main" id="{9010DC7B-F06A-D326-E6F3-CE167879699C}"/>
              </a:ext>
            </a:extLst>
          </p:cNvPr>
          <p:cNvPicPr>
            <a:picLocks noChangeAspect="1"/>
          </p:cNvPicPr>
          <p:nvPr/>
        </p:nvPicPr>
        <p:blipFill>
          <a:blip r:embed="rId3"/>
          <a:srcRect l="40115" t="17145" r="39931" b="21616"/>
          <a:stretch>
            <a:fillRect/>
          </a:stretch>
        </p:blipFill>
        <p:spPr>
          <a:xfrm>
            <a:off x="352338" y="293613"/>
            <a:ext cx="2432807" cy="3733102"/>
          </a:xfrm>
          <a:prstGeom prst="rect">
            <a:avLst/>
          </a:prstGeom>
        </p:spPr>
      </p:pic>
      <p:graphicFrame>
        <p:nvGraphicFramePr>
          <p:cNvPr id="5" name="Table 4">
            <a:extLst>
              <a:ext uri="{FF2B5EF4-FFF2-40B4-BE49-F238E27FC236}">
                <a16:creationId xmlns:a16="http://schemas.microsoft.com/office/drawing/2014/main" id="{D5BC174E-F3DD-0A37-525F-5EF72A85CD80}"/>
              </a:ext>
            </a:extLst>
          </p:cNvPr>
          <p:cNvGraphicFramePr>
            <a:graphicFrameLocks noGrp="1"/>
          </p:cNvGraphicFramePr>
          <p:nvPr>
            <p:extLst>
              <p:ext uri="{D42A27DB-BD31-4B8C-83A1-F6EECF244321}">
                <p14:modId xmlns:p14="http://schemas.microsoft.com/office/powerpoint/2010/main" val="2765949832"/>
              </p:ext>
            </p:extLst>
          </p:nvPr>
        </p:nvGraphicFramePr>
        <p:xfrm>
          <a:off x="2999573" y="736127"/>
          <a:ext cx="8354227" cy="3579280"/>
        </p:xfrm>
        <a:graphic>
          <a:graphicData uri="http://schemas.openxmlformats.org/drawingml/2006/table">
            <a:tbl>
              <a:tblPr firstRow="1" bandRow="1">
                <a:tableStyleId>{00A15C55-8517-42AA-B614-E9B94910E393}</a:tableStyleId>
              </a:tblPr>
              <a:tblGrid>
                <a:gridCol w="2144996">
                  <a:extLst>
                    <a:ext uri="{9D8B030D-6E8A-4147-A177-3AD203B41FA5}">
                      <a16:colId xmlns:a16="http://schemas.microsoft.com/office/drawing/2014/main" val="4088407273"/>
                    </a:ext>
                  </a:extLst>
                </a:gridCol>
                <a:gridCol w="2777383">
                  <a:extLst>
                    <a:ext uri="{9D8B030D-6E8A-4147-A177-3AD203B41FA5}">
                      <a16:colId xmlns:a16="http://schemas.microsoft.com/office/drawing/2014/main" val="324807694"/>
                    </a:ext>
                  </a:extLst>
                </a:gridCol>
                <a:gridCol w="3431848">
                  <a:extLst>
                    <a:ext uri="{9D8B030D-6E8A-4147-A177-3AD203B41FA5}">
                      <a16:colId xmlns:a16="http://schemas.microsoft.com/office/drawing/2014/main" val="3075170157"/>
                    </a:ext>
                  </a:extLst>
                </a:gridCol>
              </a:tblGrid>
              <a:tr h="409360">
                <a:tc>
                  <a:txBody>
                    <a:bodyPr/>
                    <a:lstStyle/>
                    <a:p>
                      <a:r>
                        <a:rPr lang="en-AU" dirty="0"/>
                        <a:t>Subtheme</a:t>
                      </a:r>
                    </a:p>
                  </a:txBody>
                  <a:tcPr>
                    <a:solidFill>
                      <a:srgbClr val="199E8E"/>
                    </a:solidFill>
                  </a:tcPr>
                </a:tc>
                <a:tc>
                  <a:txBody>
                    <a:bodyPr/>
                    <a:lstStyle/>
                    <a:p>
                      <a:r>
                        <a:rPr lang="en-AU" dirty="0"/>
                        <a:t>Description</a:t>
                      </a:r>
                    </a:p>
                  </a:txBody>
                  <a:tcPr>
                    <a:solidFill>
                      <a:srgbClr val="199E8E"/>
                    </a:solidFill>
                  </a:tcPr>
                </a:tc>
                <a:tc>
                  <a:txBody>
                    <a:bodyPr/>
                    <a:lstStyle/>
                    <a:p>
                      <a:r>
                        <a:rPr lang="en-AU" dirty="0"/>
                        <a:t>Quotes</a:t>
                      </a:r>
                    </a:p>
                  </a:txBody>
                  <a:tcPr>
                    <a:solidFill>
                      <a:srgbClr val="199E8E"/>
                    </a:solidFill>
                  </a:tcPr>
                </a:tc>
                <a:extLst>
                  <a:ext uri="{0D108BD9-81ED-4DB2-BD59-A6C34878D82A}">
                    <a16:rowId xmlns:a16="http://schemas.microsoft.com/office/drawing/2014/main" val="512441939"/>
                  </a:ext>
                </a:extLst>
              </a:tr>
              <a:tr h="1009381">
                <a:tc>
                  <a:txBody>
                    <a:bodyPr/>
                    <a:lstStyle/>
                    <a:p>
                      <a:r>
                        <a:rPr lang="en-AU" sz="1400" i="0" dirty="0"/>
                        <a:t>Clinician communication and influence</a:t>
                      </a:r>
                    </a:p>
                  </a:txBody>
                  <a:tcPr/>
                </a:tc>
                <a:tc>
                  <a:txBody>
                    <a:bodyPr/>
                    <a:lstStyle/>
                    <a:p>
                      <a:pPr marL="285750" indent="-285750">
                        <a:buFont typeface="Arial" panose="020B0604020202020204" pitchFamily="34" charset="0"/>
                        <a:buChar char="•"/>
                      </a:pPr>
                      <a:r>
                        <a:rPr lang="en-AU" sz="1400" dirty="0" err="1"/>
                        <a:t>Clincian’s</a:t>
                      </a:r>
                      <a:r>
                        <a:rPr lang="en-AU" sz="1400" dirty="0"/>
                        <a:t> advice and beliefs about exercise influenced whether patients took up their referral recommendations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“[My oncologist] was like, kind of don't worry about it until I finished treatment” </a:t>
                      </a:r>
                      <a:r>
                        <a:rPr lang="en-AU" sz="1400" kern="1200" dirty="0">
                          <a:solidFill>
                            <a:schemeClr val="dk1"/>
                          </a:solidFill>
                          <a:effectLst/>
                          <a:latin typeface="+mn-lt"/>
                          <a:ea typeface="+mn-ea"/>
                          <a:cs typeface="+mn-cs"/>
                        </a:rPr>
                        <a:t>– Patient</a:t>
                      </a:r>
                    </a:p>
                    <a:p>
                      <a:endParaRPr lang="en-AU"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“If they can see that it's something that's I that I believe in and I've highlighted and it's sort of sitting right next to their chair in the clinic room.” </a:t>
                      </a:r>
                      <a:r>
                        <a:rPr lang="en-AU" sz="1400" kern="1200" dirty="0">
                          <a:solidFill>
                            <a:schemeClr val="dk1"/>
                          </a:solidFill>
                          <a:effectLst/>
                          <a:latin typeface="+mn-lt"/>
                          <a:ea typeface="+mn-ea"/>
                          <a:cs typeface="+mn-cs"/>
                        </a:rPr>
                        <a:t>– Oncology clinician </a:t>
                      </a:r>
                    </a:p>
                  </a:txBody>
                  <a:tcPr/>
                </a:tc>
                <a:extLst>
                  <a:ext uri="{0D108BD9-81ED-4DB2-BD59-A6C34878D82A}">
                    <a16:rowId xmlns:a16="http://schemas.microsoft.com/office/drawing/2014/main" val="3007288699"/>
                  </a:ext>
                </a:extLst>
              </a:tr>
              <a:tr h="409360">
                <a:tc>
                  <a:txBody>
                    <a:bodyPr/>
                    <a:lstStyle/>
                    <a:p>
                      <a:r>
                        <a:rPr lang="en-AU" sz="1400" i="0" kern="1200" dirty="0">
                          <a:solidFill>
                            <a:schemeClr val="dk1"/>
                          </a:solidFill>
                          <a:effectLst/>
                          <a:latin typeface="+mn-lt"/>
                          <a:ea typeface="+mn-ea"/>
                          <a:cs typeface="+mn-cs"/>
                        </a:rPr>
                        <a:t>Building confidence and competence </a:t>
                      </a:r>
                      <a:endParaRPr lang="en-AU" sz="1400" i="0" dirty="0"/>
                    </a:p>
                  </a:txBody>
                  <a:tcPr>
                    <a:solidFill>
                      <a:srgbClr val="E7F5ED"/>
                    </a:solidFill>
                  </a:tcPr>
                </a:tc>
                <a:tc>
                  <a:txBody>
                    <a:bodyPr/>
                    <a:lstStyle/>
                    <a:p>
                      <a:pPr marL="285750" indent="-285750">
                        <a:buFont typeface="Arial" panose="020B0604020202020204" pitchFamily="34" charset="0"/>
                        <a:buChar char="•"/>
                      </a:pPr>
                      <a:r>
                        <a:rPr lang="en-AU" sz="1400" dirty="0"/>
                        <a:t>Referrals to services and exercise professionals needed at times to build patient confidence</a:t>
                      </a:r>
                    </a:p>
                  </a:txBody>
                  <a:tcPr>
                    <a:solidFill>
                      <a:srgbClr val="E7F5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 want to exercise. But I'm frightened of doing damage” </a:t>
                      </a:r>
                      <a:r>
                        <a:rPr lang="en-AU" sz="1400" kern="1200" dirty="0">
                          <a:solidFill>
                            <a:schemeClr val="dk1"/>
                          </a:solidFill>
                          <a:effectLst/>
                          <a:latin typeface="+mn-lt"/>
                          <a:ea typeface="+mn-ea"/>
                          <a:cs typeface="+mn-cs"/>
                        </a:rPr>
                        <a:t>– Patient</a:t>
                      </a:r>
                    </a:p>
                    <a:p>
                      <a:endParaRPr lang="en-AU"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i="1" kern="1200" dirty="0">
                          <a:solidFill>
                            <a:schemeClr val="dk1"/>
                          </a:solidFill>
                          <a:effectLst/>
                          <a:latin typeface="+mn-lt"/>
                          <a:ea typeface="+mn-ea"/>
                          <a:cs typeface="+mn-cs"/>
                        </a:rPr>
                        <a:t>“I sort of didn't feel confident doing the exercises on my own” – </a:t>
                      </a:r>
                      <a:r>
                        <a:rPr lang="en-AU" sz="1400" i="0" kern="1200" dirty="0">
                          <a:solidFill>
                            <a:schemeClr val="dk1"/>
                          </a:solidFill>
                          <a:effectLst/>
                          <a:latin typeface="+mn-lt"/>
                          <a:ea typeface="+mn-ea"/>
                          <a:cs typeface="+mn-cs"/>
                        </a:rPr>
                        <a:t>Patient</a:t>
                      </a:r>
                    </a:p>
                    <a:p>
                      <a:endParaRPr lang="en-AU" sz="1400" dirty="0"/>
                    </a:p>
                  </a:txBody>
                  <a:tcPr>
                    <a:solidFill>
                      <a:srgbClr val="E7F5ED"/>
                    </a:solidFill>
                  </a:tcPr>
                </a:tc>
                <a:extLst>
                  <a:ext uri="{0D108BD9-81ED-4DB2-BD59-A6C34878D82A}">
                    <a16:rowId xmlns:a16="http://schemas.microsoft.com/office/drawing/2014/main" val="1465389409"/>
                  </a:ext>
                </a:extLst>
              </a:tr>
            </a:tbl>
          </a:graphicData>
        </a:graphic>
      </p:graphicFrame>
    </p:spTree>
    <p:extLst>
      <p:ext uri="{BB962C8B-B14F-4D97-AF65-F5344CB8AC3E}">
        <p14:creationId xmlns:p14="http://schemas.microsoft.com/office/powerpoint/2010/main" val="916189113"/>
      </p:ext>
    </p:extLst>
  </p:cSld>
  <p:clrMapOvr>
    <a:masterClrMapping/>
  </p:clrMapOvr>
</p:sld>
</file>

<file path=ppt/theme/theme1.xml><?xml version="1.0" encoding="utf-8"?>
<a:theme xmlns:a="http://schemas.openxmlformats.org/drawingml/2006/main" name="Office Theme">
  <a:themeElements>
    <a:clrScheme name="UNSW_2020">
      <a:dk1>
        <a:srgbClr val="000000"/>
      </a:dk1>
      <a:lt1>
        <a:sysClr val="window" lastClr="FFFFFF"/>
      </a:lt1>
      <a:dk2>
        <a:srgbClr val="737373"/>
      </a:dk2>
      <a:lt2>
        <a:srgbClr val="F2F2F2"/>
      </a:lt2>
      <a:accent1>
        <a:srgbClr val="FFDC00"/>
      </a:accent1>
      <a:accent2>
        <a:srgbClr val="FF635D"/>
      </a:accent2>
      <a:accent3>
        <a:srgbClr val="3F61C4"/>
      </a:accent3>
      <a:accent4>
        <a:srgbClr val="1AC987"/>
      </a:accent4>
      <a:accent5>
        <a:srgbClr val="FA91B6"/>
      </a:accent5>
      <a:accent6>
        <a:srgbClr val="8A68C8"/>
      </a:accent6>
      <a:hlink>
        <a:srgbClr val="0000FF"/>
      </a:hlink>
      <a:folHlink>
        <a:srgbClr val="7030A0"/>
      </a:folHlink>
    </a:clrScheme>
    <a:fontScheme name="UNSW Clancy">
      <a:majorFont>
        <a:latin typeface="Clanc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6_Accessible_Clancy_PPT" id="{38BE1695-C3D3-9840-A47B-37B4AFA3326A}" vid="{1D85C179-A6CD-5C4F-913B-37C08CE5CA65}"/>
    </a:ext>
  </a:extLst>
</a:theme>
</file>

<file path=ppt/theme/theme2.xml><?xml version="1.0" encoding="utf-8"?>
<a:theme xmlns:a="http://schemas.openxmlformats.org/drawingml/2006/main" name="1_Custom Design">
  <a:themeElements>
    <a:clrScheme name="UNSW_2020">
      <a:dk1>
        <a:srgbClr val="000000"/>
      </a:dk1>
      <a:lt1>
        <a:sysClr val="window" lastClr="FFFFFF"/>
      </a:lt1>
      <a:dk2>
        <a:srgbClr val="737373"/>
      </a:dk2>
      <a:lt2>
        <a:srgbClr val="F2F2F2"/>
      </a:lt2>
      <a:accent1>
        <a:srgbClr val="FFDC00"/>
      </a:accent1>
      <a:accent2>
        <a:srgbClr val="FF635D"/>
      </a:accent2>
      <a:accent3>
        <a:srgbClr val="3F61C4"/>
      </a:accent3>
      <a:accent4>
        <a:srgbClr val="1AC987"/>
      </a:accent4>
      <a:accent5>
        <a:srgbClr val="FA91B6"/>
      </a:accent5>
      <a:accent6>
        <a:srgbClr val="8A68C8"/>
      </a:accent6>
      <a:hlink>
        <a:srgbClr val="0000FF"/>
      </a:hlink>
      <a:folHlink>
        <a:srgbClr val="7030A0"/>
      </a:folHlink>
    </a:clrScheme>
    <a:fontScheme name="UNSW Clancy">
      <a:majorFont>
        <a:latin typeface="Clanc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6_Accessible_Clancy_PPT" id="{38BE1695-C3D3-9840-A47B-37B4AFA3326A}" vid="{1E6CB1EA-066E-CB4C-869F-2F28B4877B54}"/>
    </a:ext>
  </a:extLst>
</a:theme>
</file>

<file path=ppt/theme/theme3.xml><?xml version="1.0" encoding="utf-8"?>
<a:theme xmlns:a="http://schemas.openxmlformats.org/drawingml/2006/main" name="2_Custom Design">
  <a:themeElements>
    <a:clrScheme name="UNSW_2020">
      <a:dk1>
        <a:srgbClr val="000000"/>
      </a:dk1>
      <a:lt1>
        <a:sysClr val="window" lastClr="FFFFFF"/>
      </a:lt1>
      <a:dk2>
        <a:srgbClr val="737373"/>
      </a:dk2>
      <a:lt2>
        <a:srgbClr val="F2F2F2"/>
      </a:lt2>
      <a:accent1>
        <a:srgbClr val="FFDC00"/>
      </a:accent1>
      <a:accent2>
        <a:srgbClr val="FF635D"/>
      </a:accent2>
      <a:accent3>
        <a:srgbClr val="3F61C4"/>
      </a:accent3>
      <a:accent4>
        <a:srgbClr val="1AC987"/>
      </a:accent4>
      <a:accent5>
        <a:srgbClr val="FA91B6"/>
      </a:accent5>
      <a:accent6>
        <a:srgbClr val="8A68C8"/>
      </a:accent6>
      <a:hlink>
        <a:srgbClr val="0000FF"/>
      </a:hlink>
      <a:folHlink>
        <a:srgbClr val="7030A0"/>
      </a:folHlink>
    </a:clrScheme>
    <a:fontScheme name="UNSW Clancy">
      <a:majorFont>
        <a:latin typeface="Clanc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6_Accessible_Clancy_PPT" id="{38BE1695-C3D3-9840-A47B-37B4AFA3326A}" vid="{B5BFC992-C501-344E-9D62-95AF3A41C36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8a2230-54d9-4525-a072-aaf2ad3921af" xsi:nil="true"/>
    <lcf76f155ced4ddcb4097134ff3c332f xmlns="3e861e5c-b9b4-4f4a-a39d-d4f58c595d5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4022E11B6C55F458F03297D129AC5C7" ma:contentTypeVersion="16" ma:contentTypeDescription="Create a new document." ma:contentTypeScope="" ma:versionID="c5de254797c2e30b1c1dab67e1fdd087">
  <xsd:schema xmlns:xsd="http://www.w3.org/2001/XMLSchema" xmlns:xs="http://www.w3.org/2001/XMLSchema" xmlns:p="http://schemas.microsoft.com/office/2006/metadata/properties" xmlns:ns2="3e861e5c-b9b4-4f4a-a39d-d4f58c595d50" xmlns:ns3="3d8a2230-54d9-4525-a072-aaf2ad3921af" targetNamespace="http://schemas.microsoft.com/office/2006/metadata/properties" ma:root="true" ma:fieldsID="40d7e893f6517adbc7421dea239a8bfb" ns2:_="" ns3:_="">
    <xsd:import namespace="3e861e5c-b9b4-4f4a-a39d-d4f58c595d50"/>
    <xsd:import namespace="3d8a2230-54d9-4525-a072-aaf2ad3921af"/>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861e5c-b9b4-4f4a-a39d-d4f58c595d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026aac-6b52-4d7e-a64d-f3ee90946f5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d8a2230-54d9-4525-a072-aaf2ad3921a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9d5615-4cdb-4eba-9af8-b29b99cf6c5f}" ma:internalName="TaxCatchAll" ma:showField="CatchAllData" ma:web="3d8a2230-54d9-4525-a072-aaf2ad3921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CE31FE-9010-4DD9-ACBF-74A5EE27FA83}">
  <ds:schemaRefs>
    <ds:schemaRef ds:uri="http://schemas.microsoft.com/office/2006/metadata/properties"/>
    <ds:schemaRef ds:uri="http://schemas.microsoft.com/office/infopath/2007/PartnerControls"/>
    <ds:schemaRef ds:uri="3d8a2230-54d9-4525-a072-aaf2ad3921af"/>
    <ds:schemaRef ds:uri="3e861e5c-b9b4-4f4a-a39d-d4f58c595d50"/>
  </ds:schemaRefs>
</ds:datastoreItem>
</file>

<file path=customXml/itemProps2.xml><?xml version="1.0" encoding="utf-8"?>
<ds:datastoreItem xmlns:ds="http://schemas.openxmlformats.org/officeDocument/2006/customXml" ds:itemID="{3CEC6E53-DE09-48B9-92A5-3EADF1FB28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861e5c-b9b4-4f4a-a39d-d4f58c595d50"/>
    <ds:schemaRef ds:uri="3d8a2230-54d9-4525-a072-aaf2ad3921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F36D4B-89AA-43AA-A4F8-41021B5395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V6_Accessible_Clancy_PPT</Template>
  <TotalTime>8556</TotalTime>
  <Words>1173</Words>
  <Application>Microsoft Office PowerPoint</Application>
  <PresentationFormat>Widescreen</PresentationFormat>
  <Paragraphs>125</Paragraphs>
  <Slides>12</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12</vt:i4>
      </vt:variant>
    </vt:vector>
  </HeadingPairs>
  <TitlesOfParts>
    <vt:vector size="22" baseType="lpstr">
      <vt:lpstr>Arial</vt:lpstr>
      <vt:lpstr>ArialMT</vt:lpstr>
      <vt:lpstr>Calibri</vt:lpstr>
      <vt:lpstr>Clancy</vt:lpstr>
      <vt:lpstr>Roboto</vt:lpstr>
      <vt:lpstr>Sommet</vt:lpstr>
      <vt:lpstr>Wingdings</vt:lpstr>
      <vt:lpstr>Office Theme</vt:lpstr>
      <vt:lpstr>1_Custom Design</vt:lpstr>
      <vt:lpstr>2_Custom Design</vt:lpstr>
      <vt:lpstr>Understanding Patient and Health Professional Perspectives to Improve Access to Exercise Services</vt:lpstr>
      <vt:lpstr>Australian healthcare context</vt:lpstr>
      <vt:lpstr>Bridging the gap between the hospital and the community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Briana Clifford</dc:creator>
  <cp:lastModifiedBy>Briana Clifford</cp:lastModifiedBy>
  <cp:revision>1</cp:revision>
  <dcterms:created xsi:type="dcterms:W3CDTF">2025-09-27T10:20:45Z</dcterms:created>
  <dcterms:modified xsi:type="dcterms:W3CDTF">2026-07-23T06:25:48Z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0x010100F4022E11B6C55F458F03297D129AC5C7</vt:lpwstr>
  </property>
</Properties>
</file>