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webextensions/taskpanes.xml" ContentType="application/vnd.ms-office.webextensiontaskpanes+xml"/>
  <Override PartName="/ppt/webextensions/webextension1.xml" ContentType="application/vnd.ms-office.webextens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thumbnail" Target="docProps/thumbnail.jpeg"/><Relationship Id="rId2" Type="http://schemas.openxmlformats.org/officeDocument/2006/relationships/officeDocument" Target="ppt/presentation.xml"/><Relationship Id="rId1" Type="http://schemas.microsoft.com/office/2011/relationships/webextensiontaskpanes" Target="ppt/webextensions/taskpanes.xml"/><Relationship Id="rId5" Type="http://schemas.openxmlformats.org/officeDocument/2006/relationships/extended-properties" Target="docProps/app.xml"/><Relationship Id="rId4" Type="http://schemas.openxmlformats.org/package/2006/relationships/metadata/core-properties" Target="docProps/core.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1"/>
  </p:sldMasterIdLst>
  <p:notesMasterIdLst>
    <p:notesMasterId r:id="rId3"/>
  </p:notesMasterIdLst>
  <p:sldIdLst>
    <p:sldId id="262" r:id="rId2"/>
  </p:sldIdLst>
  <p:sldSz cx="30275213" cy="4280376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61A2C"/>
    <a:srgbClr val="F3CDCB"/>
    <a:srgbClr val="F06090"/>
    <a:srgbClr val="8E8DFF"/>
    <a:srgbClr val="8D1814"/>
    <a:srgbClr val="F9E9F4"/>
    <a:srgbClr val="8B002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11"/>
    <p:restoredTop sz="94646"/>
  </p:normalViewPr>
  <p:slideViewPr>
    <p:cSldViewPr snapToGrid="0">
      <p:cViewPr varScale="1">
        <p:scale>
          <a:sx n="16" d="100"/>
          <a:sy n="16" d="100"/>
        </p:scale>
        <p:origin x="3288" y="34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microsoft.com/office/2016/11/relationships/changesInfo" Target="changesInfos/changesInfo1.xml"/><Relationship Id="rId3" Type="http://schemas.openxmlformats.org/officeDocument/2006/relationships/notesMaster" Target="notesMasters/notesMaster1.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auro De Santi" userId="d0fd6484-17f7-4618-9804-06b9935e932d" providerId="ADAL" clId="{A6EFFF8C-D1D5-4BE8-A195-8F8AD412D4BC}"/>
    <pc:docChg chg="undo custSel modSld">
      <pc:chgData name="Mauro De Santi" userId="d0fd6484-17f7-4618-9804-06b9935e932d" providerId="ADAL" clId="{A6EFFF8C-D1D5-4BE8-A195-8F8AD412D4BC}" dt="2026-07-17T14:21:33.765" v="67" actId="1076"/>
      <pc:docMkLst>
        <pc:docMk/>
      </pc:docMkLst>
      <pc:sldChg chg="modSp mod">
        <pc:chgData name="Mauro De Santi" userId="d0fd6484-17f7-4618-9804-06b9935e932d" providerId="ADAL" clId="{A6EFFF8C-D1D5-4BE8-A195-8F8AD412D4BC}" dt="2026-07-17T14:21:33.765" v="67" actId="1076"/>
        <pc:sldMkLst>
          <pc:docMk/>
          <pc:sldMk cId="3292283855" sldId="262"/>
        </pc:sldMkLst>
        <pc:spChg chg="mod">
          <ac:chgData name="Mauro De Santi" userId="d0fd6484-17f7-4618-9804-06b9935e932d" providerId="ADAL" clId="{A6EFFF8C-D1D5-4BE8-A195-8F8AD412D4BC}" dt="2026-07-17T13:27:33.070" v="51" actId="1035"/>
          <ac:spMkLst>
            <pc:docMk/>
            <pc:sldMk cId="3292283855" sldId="262"/>
            <ac:spMk id="15" creationId="{5739717E-1454-B207-CB85-E166C4AE9A1B}"/>
          </ac:spMkLst>
        </pc:spChg>
        <pc:spChg chg="mod">
          <ac:chgData name="Mauro De Santi" userId="d0fd6484-17f7-4618-9804-06b9935e932d" providerId="ADAL" clId="{A6EFFF8C-D1D5-4BE8-A195-8F8AD412D4BC}" dt="2026-07-17T14:21:33.765" v="67" actId="1076"/>
          <ac:spMkLst>
            <pc:docMk/>
            <pc:sldMk cId="3292283855" sldId="262"/>
            <ac:spMk id="17" creationId="{FE9F3D2E-C4DC-7741-287A-E4E471E9685A}"/>
          </ac:spMkLst>
        </pc:spChg>
        <pc:spChg chg="mod">
          <ac:chgData name="Mauro De Santi" userId="d0fd6484-17f7-4618-9804-06b9935e932d" providerId="ADAL" clId="{A6EFFF8C-D1D5-4BE8-A195-8F8AD412D4BC}" dt="2026-07-17T13:27:43.639" v="65" actId="20577"/>
          <ac:spMkLst>
            <pc:docMk/>
            <pc:sldMk cId="3292283855" sldId="262"/>
            <ac:spMk id="21" creationId="{B246E5A8-E0B0-0AA5-1EAF-D775DD59D69B}"/>
          </ac:spMkLst>
        </pc:spChg>
        <pc:spChg chg="mod">
          <ac:chgData name="Mauro De Santi" userId="d0fd6484-17f7-4618-9804-06b9935e932d" providerId="ADAL" clId="{A6EFFF8C-D1D5-4BE8-A195-8F8AD412D4BC}" dt="2026-07-17T13:21:50.816" v="30" actId="947"/>
          <ac:spMkLst>
            <pc:docMk/>
            <pc:sldMk cId="3292283855" sldId="262"/>
            <ac:spMk id="25" creationId="{4EB6B902-A127-C5DF-DB6E-70B249E5B830}"/>
          </ac:spMkLst>
        </pc:spChg>
        <pc:spChg chg="mod">
          <ac:chgData name="Mauro De Santi" userId="d0fd6484-17f7-4618-9804-06b9935e932d" providerId="ADAL" clId="{A6EFFF8C-D1D5-4BE8-A195-8F8AD412D4BC}" dt="2026-07-17T13:27:30.392" v="43" actId="1035"/>
          <ac:spMkLst>
            <pc:docMk/>
            <pc:sldMk cId="3292283855" sldId="262"/>
            <ac:spMk id="31" creationId="{F97CE9F1-E07B-9B0F-D64F-3D89D093D32A}"/>
          </ac:spMkLst>
        </pc:spChg>
        <pc:spChg chg="mod">
          <ac:chgData name="Mauro De Santi" userId="d0fd6484-17f7-4618-9804-06b9935e932d" providerId="ADAL" clId="{A6EFFF8C-D1D5-4BE8-A195-8F8AD412D4BC}" dt="2026-07-17T13:27:30.392" v="43" actId="1035"/>
          <ac:spMkLst>
            <pc:docMk/>
            <pc:sldMk cId="3292283855" sldId="262"/>
            <ac:spMk id="54" creationId="{5C297573-55A0-FAD3-33D3-041772437707}"/>
          </ac:spMkLst>
        </pc:spChg>
        <pc:spChg chg="mod">
          <ac:chgData name="Mauro De Santi" userId="d0fd6484-17f7-4618-9804-06b9935e932d" providerId="ADAL" clId="{A6EFFF8C-D1D5-4BE8-A195-8F8AD412D4BC}" dt="2026-07-17T13:27:30.392" v="43" actId="1035"/>
          <ac:spMkLst>
            <pc:docMk/>
            <pc:sldMk cId="3292283855" sldId="262"/>
            <ac:spMk id="95" creationId="{D2F4D036-55A2-66BF-8F33-F80575AD6D7C}"/>
          </ac:spMkLst>
        </pc:spChg>
        <pc:spChg chg="mod">
          <ac:chgData name="Mauro De Santi" userId="d0fd6484-17f7-4618-9804-06b9935e932d" providerId="ADAL" clId="{A6EFFF8C-D1D5-4BE8-A195-8F8AD412D4BC}" dt="2026-07-17T13:27:30.392" v="43" actId="1035"/>
          <ac:spMkLst>
            <pc:docMk/>
            <pc:sldMk cId="3292283855" sldId="262"/>
            <ac:spMk id="96" creationId="{749A96B0-64C7-D3E1-CDEB-D05E0B39FCD2}"/>
          </ac:spMkLst>
        </pc:spChg>
        <pc:spChg chg="mod">
          <ac:chgData name="Mauro De Santi" userId="d0fd6484-17f7-4618-9804-06b9935e932d" providerId="ADAL" clId="{A6EFFF8C-D1D5-4BE8-A195-8F8AD412D4BC}" dt="2026-07-17T13:27:30.392" v="43" actId="1035"/>
          <ac:spMkLst>
            <pc:docMk/>
            <pc:sldMk cId="3292283855" sldId="262"/>
            <ac:spMk id="97" creationId="{7D815D5C-38FE-CFB9-3094-307CF689C350}"/>
          </ac:spMkLst>
        </pc:spChg>
        <pc:spChg chg="mod">
          <ac:chgData name="Mauro De Santi" userId="d0fd6484-17f7-4618-9804-06b9935e932d" providerId="ADAL" clId="{A6EFFF8C-D1D5-4BE8-A195-8F8AD412D4BC}" dt="2026-07-17T13:27:30.392" v="43" actId="1035"/>
          <ac:spMkLst>
            <pc:docMk/>
            <pc:sldMk cId="3292283855" sldId="262"/>
            <ac:spMk id="98" creationId="{4111F19E-F5BD-082F-F2C2-78777AA51C8A}"/>
          </ac:spMkLst>
        </pc:spChg>
        <pc:spChg chg="mod">
          <ac:chgData name="Mauro De Santi" userId="d0fd6484-17f7-4618-9804-06b9935e932d" providerId="ADAL" clId="{A6EFFF8C-D1D5-4BE8-A195-8F8AD412D4BC}" dt="2026-07-17T13:27:30.392" v="43" actId="1035"/>
          <ac:spMkLst>
            <pc:docMk/>
            <pc:sldMk cId="3292283855" sldId="262"/>
            <ac:spMk id="100" creationId="{D2137336-45AB-506B-A3E4-32D803BEB012}"/>
          </ac:spMkLst>
        </pc:spChg>
        <pc:spChg chg="mod">
          <ac:chgData name="Mauro De Santi" userId="d0fd6484-17f7-4618-9804-06b9935e932d" providerId="ADAL" clId="{A6EFFF8C-D1D5-4BE8-A195-8F8AD412D4BC}" dt="2026-07-17T13:27:30.392" v="43" actId="1035"/>
          <ac:spMkLst>
            <pc:docMk/>
            <pc:sldMk cId="3292283855" sldId="262"/>
            <ac:spMk id="103" creationId="{C1F191A5-5CAD-2524-D0EC-E6578C8E40DE}"/>
          </ac:spMkLst>
        </pc:spChg>
        <pc:spChg chg="mod">
          <ac:chgData name="Mauro De Santi" userId="d0fd6484-17f7-4618-9804-06b9935e932d" providerId="ADAL" clId="{A6EFFF8C-D1D5-4BE8-A195-8F8AD412D4BC}" dt="2026-07-17T13:27:30.392" v="43" actId="1035"/>
          <ac:spMkLst>
            <pc:docMk/>
            <pc:sldMk cId="3292283855" sldId="262"/>
            <ac:spMk id="108" creationId="{5E6FE015-5E1F-317A-5B02-DBE82A36FCE1}"/>
          </ac:spMkLst>
        </pc:spChg>
        <pc:spChg chg="mod">
          <ac:chgData name="Mauro De Santi" userId="d0fd6484-17f7-4618-9804-06b9935e932d" providerId="ADAL" clId="{A6EFFF8C-D1D5-4BE8-A195-8F8AD412D4BC}" dt="2026-07-17T13:27:30.392" v="43" actId="1035"/>
          <ac:spMkLst>
            <pc:docMk/>
            <pc:sldMk cId="3292283855" sldId="262"/>
            <ac:spMk id="109" creationId="{19DF5B41-EFA0-69E9-EAF8-59EE9BA3810A}"/>
          </ac:spMkLst>
        </pc:spChg>
      </pc:sldChg>
    </pc:docChg>
  </pc:docChgLst>
  <pc:docChgLst>
    <pc:chgData name="Giulia Baldelli" userId="S::giulia.baldelli@uniurb.it::6a7a63ca-d8fd-4ebe-a8bf-4ed9216f37e5" providerId="AD" clId="Web-{7E4DBDD6-CC59-7D09-71D6-25DCDCAC4D22}"/>
    <pc:docChg chg="modSld">
      <pc:chgData name="Giulia Baldelli" userId="S::giulia.baldelli@uniurb.it::6a7a63ca-d8fd-4ebe-a8bf-4ed9216f37e5" providerId="AD" clId="Web-{7E4DBDD6-CC59-7D09-71D6-25DCDCAC4D22}" dt="2026-07-16T19:34:41.462" v="5" actId="20577"/>
      <pc:docMkLst>
        <pc:docMk/>
      </pc:docMkLst>
    </pc:docChg>
  </pc:docChgLst>
  <pc:docChgLst>
    <pc:chgData name="Veronica Gentilini" userId="S::v.gentilini@campus.uniurb.it::0a8386c1-69d9-4e6d-b9c0-e58551298024" providerId="AD" clId="Web-{57A17672-4ECE-B3E3-DB8A-9FA4B086EDCA}"/>
    <pc:docChg chg="addSld delSld modSld">
      <pc:chgData name="Veronica Gentilini" userId="S::v.gentilini@campus.uniurb.it::0a8386c1-69d9-4e6d-b9c0-e58551298024" providerId="AD" clId="Web-{57A17672-4ECE-B3E3-DB8A-9FA4B086EDCA}" dt="2026-07-17T09:24:22.769" v="70" actId="20577"/>
      <pc:docMkLst>
        <pc:docMk/>
      </pc:docMkLst>
    </pc:docChg>
  </pc:docChgLst>
  <pc:docChgLst>
    <pc:chgData name="Asja Conti" userId="0bb10c85-07a4-424c-80e6-eafe157ed79e" providerId="ADAL" clId="{13AB0100-4025-5CC4-8567-DA817BF0F7A9}"/>
    <pc:docChg chg="undo custSel addSld delSld modSld">
      <pc:chgData name="Asja Conti" userId="0bb10c85-07a4-424c-80e6-eafe157ed79e" providerId="ADAL" clId="{13AB0100-4025-5CC4-8567-DA817BF0F7A9}" dt="2026-07-17T14:25:48.807" v="486" actId="2696"/>
      <pc:docMkLst>
        <pc:docMk/>
      </pc:docMkLst>
      <pc:sldChg chg="addSp modSp add mod">
        <pc:chgData name="Asja Conti" userId="0bb10c85-07a4-424c-80e6-eafe157ed79e" providerId="ADAL" clId="{13AB0100-4025-5CC4-8567-DA817BF0F7A9}" dt="2026-07-17T13:58:09.013" v="482" actId="1076"/>
        <pc:sldMkLst>
          <pc:docMk/>
          <pc:sldMk cId="3292283855" sldId="262"/>
        </pc:sldMkLst>
        <pc:spChg chg="mod">
          <ac:chgData name="Asja Conti" userId="0bb10c85-07a4-424c-80e6-eafe157ed79e" providerId="ADAL" clId="{13AB0100-4025-5CC4-8567-DA817BF0F7A9}" dt="2026-07-17T12:26:23.246" v="465" actId="1076"/>
          <ac:spMkLst>
            <pc:docMk/>
            <pc:sldMk cId="3292283855" sldId="262"/>
            <ac:spMk id="32" creationId="{918E69E5-BCD2-F607-FFC0-0D65EB32B27C}"/>
          </ac:spMkLst>
        </pc:spChg>
        <pc:spChg chg="mod">
          <ac:chgData name="Asja Conti" userId="0bb10c85-07a4-424c-80e6-eafe157ed79e" providerId="ADAL" clId="{13AB0100-4025-5CC4-8567-DA817BF0F7A9}" dt="2026-07-17T12:26:23.246" v="465" actId="1076"/>
          <ac:spMkLst>
            <pc:docMk/>
            <pc:sldMk cId="3292283855" sldId="262"/>
            <ac:spMk id="33" creationId="{AF029E00-8F96-71B2-4AB3-45360540A10D}"/>
          </ac:spMkLst>
        </pc:spChg>
        <pc:spChg chg="mod">
          <ac:chgData name="Asja Conti" userId="0bb10c85-07a4-424c-80e6-eafe157ed79e" providerId="ADAL" clId="{13AB0100-4025-5CC4-8567-DA817BF0F7A9}" dt="2026-07-17T12:29:11.486" v="477" actId="14100"/>
          <ac:spMkLst>
            <pc:docMk/>
            <pc:sldMk cId="3292283855" sldId="262"/>
            <ac:spMk id="36" creationId="{7FDADECF-F321-35F2-523C-55005CE61C11}"/>
          </ac:spMkLst>
        </pc:spChg>
        <pc:spChg chg="mod">
          <ac:chgData name="Asja Conti" userId="0bb10c85-07a4-424c-80e6-eafe157ed79e" providerId="ADAL" clId="{13AB0100-4025-5CC4-8567-DA817BF0F7A9}" dt="2026-07-17T12:28:59.823" v="475" actId="1076"/>
          <ac:spMkLst>
            <pc:docMk/>
            <pc:sldMk cId="3292283855" sldId="262"/>
            <ac:spMk id="37" creationId="{1E6B0F47-4B01-8791-FF6A-1E0BCC6FB43C}"/>
          </ac:spMkLst>
        </pc:spChg>
        <pc:spChg chg="mod">
          <ac:chgData name="Asja Conti" userId="0bb10c85-07a4-424c-80e6-eafe157ed79e" providerId="ADAL" clId="{13AB0100-4025-5CC4-8567-DA817BF0F7A9}" dt="2026-07-17T12:29:20.636" v="478" actId="1076"/>
          <ac:spMkLst>
            <pc:docMk/>
            <pc:sldMk cId="3292283855" sldId="262"/>
            <ac:spMk id="46" creationId="{E635A5E4-0A87-0503-55B4-7E4B39BD6202}"/>
          </ac:spMkLst>
        </pc:spChg>
        <pc:spChg chg="mod">
          <ac:chgData name="Asja Conti" userId="0bb10c85-07a4-424c-80e6-eafe157ed79e" providerId="ADAL" clId="{13AB0100-4025-5CC4-8567-DA817BF0F7A9}" dt="2026-07-17T12:29:27.641" v="480" actId="1076"/>
          <ac:spMkLst>
            <pc:docMk/>
            <pc:sldMk cId="3292283855" sldId="262"/>
            <ac:spMk id="62" creationId="{FD2A3638-3912-EA3A-C8EB-1E888ECDD45E}"/>
          </ac:spMkLst>
        </pc:spChg>
        <pc:picChg chg="mod">
          <ac:chgData name="Asja Conti" userId="0bb10c85-07a4-424c-80e6-eafe157ed79e" providerId="ADAL" clId="{13AB0100-4025-5CC4-8567-DA817BF0F7A9}" dt="2026-07-17T12:29:20.636" v="478" actId="1076"/>
          <ac:picMkLst>
            <pc:docMk/>
            <pc:sldMk cId="3292283855" sldId="262"/>
            <ac:picMk id="3" creationId="{43158F8D-467A-1DBD-5638-C065704BDB2D}"/>
          </ac:picMkLst>
        </pc:picChg>
        <pc:picChg chg="mod">
          <ac:chgData name="Asja Conti" userId="0bb10c85-07a4-424c-80e6-eafe157ed79e" providerId="ADAL" clId="{13AB0100-4025-5CC4-8567-DA817BF0F7A9}" dt="2026-07-17T12:26:23.246" v="465" actId="1076"/>
          <ac:picMkLst>
            <pc:docMk/>
            <pc:sldMk cId="3292283855" sldId="262"/>
            <ac:picMk id="8" creationId="{C49B2411-BE57-F624-A31D-FC30FFDA4C2F}"/>
          </ac:picMkLst>
        </pc:picChg>
        <pc:picChg chg="mod">
          <ac:chgData name="Asja Conti" userId="0bb10c85-07a4-424c-80e6-eafe157ed79e" providerId="ADAL" clId="{13AB0100-4025-5CC4-8567-DA817BF0F7A9}" dt="2026-07-17T12:29:25.222" v="479" actId="1076"/>
          <ac:picMkLst>
            <pc:docMk/>
            <pc:sldMk cId="3292283855" sldId="262"/>
            <ac:picMk id="22" creationId="{02F38DAD-E4AE-1060-31B3-F2AE25090A22}"/>
          </ac:picMkLst>
        </pc:picChg>
        <pc:picChg chg="mod">
          <ac:chgData name="Asja Conti" userId="0bb10c85-07a4-424c-80e6-eafe157ed79e" providerId="ADAL" clId="{13AB0100-4025-5CC4-8567-DA817BF0F7A9}" dt="2026-07-17T13:58:04.582" v="481" actId="1076"/>
          <ac:picMkLst>
            <pc:docMk/>
            <pc:sldMk cId="3292283855" sldId="262"/>
            <ac:picMk id="27" creationId="{1A012C97-FDB7-B326-075D-000BAC61C76D}"/>
          </ac:picMkLst>
        </pc:picChg>
        <pc:picChg chg="mod">
          <ac:chgData name="Asja Conti" userId="0bb10c85-07a4-424c-80e6-eafe157ed79e" providerId="ADAL" clId="{13AB0100-4025-5CC4-8567-DA817BF0F7A9}" dt="2026-07-17T12:29:02.515" v="476" actId="1076"/>
          <ac:picMkLst>
            <pc:docMk/>
            <pc:sldMk cId="3292283855" sldId="262"/>
            <ac:picMk id="29" creationId="{9D534706-EB10-ECEE-BBC8-F435305E7470}"/>
          </ac:picMkLst>
        </pc:picChg>
        <pc:picChg chg="mod">
          <ac:chgData name="Asja Conti" userId="0bb10c85-07a4-424c-80e6-eafe157ed79e" providerId="ADAL" clId="{13AB0100-4025-5CC4-8567-DA817BF0F7A9}" dt="2026-07-17T13:58:09.013" v="482" actId="1076"/>
          <ac:picMkLst>
            <pc:docMk/>
            <pc:sldMk cId="3292283855" sldId="262"/>
            <ac:picMk id="30" creationId="{5C37E60A-A7E7-8265-734B-C7E1BA9F6053}"/>
          </ac:picMkLst>
        </pc:picChg>
        <pc:picChg chg="mod">
          <ac:chgData name="Asja Conti" userId="0bb10c85-07a4-424c-80e6-eafe157ed79e" providerId="ADAL" clId="{13AB0100-4025-5CC4-8567-DA817BF0F7A9}" dt="2026-07-17T12:26:23.246" v="465" actId="1076"/>
          <ac:picMkLst>
            <pc:docMk/>
            <pc:sldMk cId="3292283855" sldId="262"/>
            <ac:picMk id="1026" creationId="{16706C71-1D27-9731-C1C6-1D686C4578EE}"/>
          </ac:picMkLst>
        </pc:picChg>
        <pc:cxnChg chg="mod">
          <ac:chgData name="Asja Conti" userId="0bb10c85-07a4-424c-80e6-eafe157ed79e" providerId="ADAL" clId="{13AB0100-4025-5CC4-8567-DA817BF0F7A9}" dt="2026-07-17T12:26:23.246" v="465" actId="1076"/>
          <ac:cxnSpMkLst>
            <pc:docMk/>
            <pc:sldMk cId="3292283855" sldId="262"/>
            <ac:cxnSpMk id="79" creationId="{B2909395-29C5-69BA-ABAD-7B6215A01555}"/>
          </ac:cxnSpMkLst>
        </pc:cxnChg>
        <pc:cxnChg chg="mod">
          <ac:chgData name="Asja Conti" userId="0bb10c85-07a4-424c-80e6-eafe157ed79e" providerId="ADAL" clId="{13AB0100-4025-5CC4-8567-DA817BF0F7A9}" dt="2026-07-17T12:26:23.246" v="465" actId="1076"/>
          <ac:cxnSpMkLst>
            <pc:docMk/>
            <pc:sldMk cId="3292283855" sldId="262"/>
            <ac:cxnSpMk id="80" creationId="{EA554961-E34F-8869-1ED1-A3B8C9910A49}"/>
          </ac:cxnSpMkLst>
        </pc:cxn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it-IT"/>
          </a:p>
        </p:txBody>
      </p:sp>
      <p:sp>
        <p:nvSpPr>
          <p:cNvPr id="3" name="Segnaposto dat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DD1EA7E-358A-FF49-A934-A31A6E4CE521}" type="datetimeFigureOut">
              <a:rPr lang="it-IT" smtClean="0"/>
              <a:t>22/07/26</a:t>
            </a:fld>
            <a:endParaRPr lang="it-IT"/>
          </a:p>
        </p:txBody>
      </p:sp>
      <p:sp>
        <p:nvSpPr>
          <p:cNvPr id="4" name="Segnaposto immagine diapositiva 3"/>
          <p:cNvSpPr>
            <a:spLocks noGrp="1" noRot="1" noChangeAspect="1"/>
          </p:cNvSpPr>
          <p:nvPr>
            <p:ph type="sldImg" idx="2"/>
          </p:nvPr>
        </p:nvSpPr>
        <p:spPr>
          <a:xfrm>
            <a:off x="2338388" y="1143000"/>
            <a:ext cx="2181225" cy="3086100"/>
          </a:xfrm>
          <a:prstGeom prst="rect">
            <a:avLst/>
          </a:prstGeom>
          <a:noFill/>
          <a:ln w="12700">
            <a:solidFill>
              <a:prstClr val="black"/>
            </a:solidFill>
          </a:ln>
        </p:spPr>
        <p:txBody>
          <a:bodyPr vert="horz" lIns="91440" tIns="45720" rIns="91440" bIns="45720" rtlCol="0" anchor="ctr"/>
          <a:lstStyle/>
          <a:p>
            <a:endParaRPr lang="it-IT"/>
          </a:p>
        </p:txBody>
      </p:sp>
      <p:sp>
        <p:nvSpPr>
          <p:cNvPr id="5" name="Segnaposto note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6" name="Segnaposto piè di pa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it-IT"/>
          </a:p>
        </p:txBody>
      </p:sp>
      <p:sp>
        <p:nvSpPr>
          <p:cNvPr id="7" name="Segnaposto numero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804D726-1AC3-3F43-812D-0FD09F10446F}" type="slidenum">
              <a:rPr lang="it-IT" smtClean="0"/>
              <a:t>‹N›</a:t>
            </a:fld>
            <a:endParaRPr lang="it-IT"/>
          </a:p>
        </p:txBody>
      </p:sp>
    </p:spTree>
    <p:extLst>
      <p:ext uri="{BB962C8B-B14F-4D97-AF65-F5344CB8AC3E}">
        <p14:creationId xmlns:p14="http://schemas.microsoft.com/office/powerpoint/2010/main" val="2346849660"/>
      </p:ext>
    </p:extLst>
  </p:cSld>
  <p:clrMap bg1="lt1" tx1="dk1" bg2="lt2" tx2="dk2" accent1="accent1" accent2="accent2" accent3="accent3" accent4="accent4" accent5="accent5" accent6="accent6" hlink="hlink" folHlink="folHlink"/>
  <p:notesStyle>
    <a:lvl1pPr marL="0" algn="l" defTabSz="3507730" rtl="0" eaLnBrk="1" latinLnBrk="0" hangingPunct="1">
      <a:defRPr sz="4603" kern="1200">
        <a:solidFill>
          <a:schemeClr val="tx1"/>
        </a:solidFill>
        <a:latin typeface="+mn-lt"/>
        <a:ea typeface="+mn-ea"/>
        <a:cs typeface="+mn-cs"/>
      </a:defRPr>
    </a:lvl1pPr>
    <a:lvl2pPr marL="1753865" algn="l" defTabSz="3507730" rtl="0" eaLnBrk="1" latinLnBrk="0" hangingPunct="1">
      <a:defRPr sz="4603" kern="1200">
        <a:solidFill>
          <a:schemeClr val="tx1"/>
        </a:solidFill>
        <a:latin typeface="+mn-lt"/>
        <a:ea typeface="+mn-ea"/>
        <a:cs typeface="+mn-cs"/>
      </a:defRPr>
    </a:lvl2pPr>
    <a:lvl3pPr marL="3507730" algn="l" defTabSz="3507730" rtl="0" eaLnBrk="1" latinLnBrk="0" hangingPunct="1">
      <a:defRPr sz="4603" kern="1200">
        <a:solidFill>
          <a:schemeClr val="tx1"/>
        </a:solidFill>
        <a:latin typeface="+mn-lt"/>
        <a:ea typeface="+mn-ea"/>
        <a:cs typeface="+mn-cs"/>
      </a:defRPr>
    </a:lvl3pPr>
    <a:lvl4pPr marL="5261595" algn="l" defTabSz="3507730" rtl="0" eaLnBrk="1" latinLnBrk="0" hangingPunct="1">
      <a:defRPr sz="4603" kern="1200">
        <a:solidFill>
          <a:schemeClr val="tx1"/>
        </a:solidFill>
        <a:latin typeface="+mn-lt"/>
        <a:ea typeface="+mn-ea"/>
        <a:cs typeface="+mn-cs"/>
      </a:defRPr>
    </a:lvl4pPr>
    <a:lvl5pPr marL="7015460" algn="l" defTabSz="3507730" rtl="0" eaLnBrk="1" latinLnBrk="0" hangingPunct="1">
      <a:defRPr sz="4603" kern="1200">
        <a:solidFill>
          <a:schemeClr val="tx1"/>
        </a:solidFill>
        <a:latin typeface="+mn-lt"/>
        <a:ea typeface="+mn-ea"/>
        <a:cs typeface="+mn-cs"/>
      </a:defRPr>
    </a:lvl5pPr>
    <a:lvl6pPr marL="8769325" algn="l" defTabSz="3507730" rtl="0" eaLnBrk="1" latinLnBrk="0" hangingPunct="1">
      <a:defRPr sz="4603" kern="1200">
        <a:solidFill>
          <a:schemeClr val="tx1"/>
        </a:solidFill>
        <a:latin typeface="+mn-lt"/>
        <a:ea typeface="+mn-ea"/>
        <a:cs typeface="+mn-cs"/>
      </a:defRPr>
    </a:lvl6pPr>
    <a:lvl7pPr marL="10523190" algn="l" defTabSz="3507730" rtl="0" eaLnBrk="1" latinLnBrk="0" hangingPunct="1">
      <a:defRPr sz="4603" kern="1200">
        <a:solidFill>
          <a:schemeClr val="tx1"/>
        </a:solidFill>
        <a:latin typeface="+mn-lt"/>
        <a:ea typeface="+mn-ea"/>
        <a:cs typeface="+mn-cs"/>
      </a:defRPr>
    </a:lvl7pPr>
    <a:lvl8pPr marL="12277054" algn="l" defTabSz="3507730" rtl="0" eaLnBrk="1" latinLnBrk="0" hangingPunct="1">
      <a:defRPr sz="4603" kern="1200">
        <a:solidFill>
          <a:schemeClr val="tx1"/>
        </a:solidFill>
        <a:latin typeface="+mn-lt"/>
        <a:ea typeface="+mn-ea"/>
        <a:cs typeface="+mn-cs"/>
      </a:defRPr>
    </a:lvl8pPr>
    <a:lvl9pPr marL="14030919" algn="l" defTabSz="3507730" rtl="0" eaLnBrk="1" latinLnBrk="0" hangingPunct="1">
      <a:defRPr sz="4603"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EF494A6-047F-4E4F-62D0-CE7155A45F8C}"/>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92C83532-A5D6-E129-BE49-DAFDF7A29E70}"/>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1FCDCE46-D7C2-71DD-FF9F-13228836AD95}"/>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A83BE32F-374D-8097-78F3-0A89C20D2F30}"/>
              </a:ext>
            </a:extLst>
          </p:cNvPr>
          <p:cNvSpPr>
            <a:spLocks noGrp="1"/>
          </p:cNvSpPr>
          <p:nvPr>
            <p:ph type="sldNum" sz="quarter" idx="5"/>
          </p:nvPr>
        </p:nvSpPr>
        <p:spPr/>
        <p:txBody>
          <a:bodyPr/>
          <a:lstStyle/>
          <a:p>
            <a:fld id="{6804D726-1AC3-3F43-812D-0FD09F10446F}" type="slidenum">
              <a:rPr lang="it-IT" smtClean="0"/>
              <a:t>1</a:t>
            </a:fld>
            <a:endParaRPr lang="it-IT"/>
          </a:p>
        </p:txBody>
      </p:sp>
    </p:spTree>
    <p:extLst>
      <p:ext uri="{BB962C8B-B14F-4D97-AF65-F5344CB8AC3E}">
        <p14:creationId xmlns:p14="http://schemas.microsoft.com/office/powerpoint/2010/main" val="6660783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le 1"/>
          <p:cNvSpPr>
            <a:spLocks noGrp="1"/>
          </p:cNvSpPr>
          <p:nvPr>
            <p:ph type="ctrTitle"/>
          </p:nvPr>
        </p:nvSpPr>
        <p:spPr>
          <a:xfrm>
            <a:off x="2270641" y="7005156"/>
            <a:ext cx="25733931" cy="14902051"/>
          </a:xfrm>
        </p:spPr>
        <p:txBody>
          <a:bodyPr anchor="b"/>
          <a:lstStyle>
            <a:lvl1pPr algn="ctr">
              <a:defRPr sz="19865"/>
            </a:lvl1pPr>
          </a:lstStyle>
          <a:p>
            <a:r>
              <a:rPr lang="it-IT"/>
              <a:t>Fare clic per modificare lo stile del titolo dello schema</a:t>
            </a:r>
            <a:endParaRPr lang="en-US"/>
          </a:p>
        </p:txBody>
      </p:sp>
      <p:sp>
        <p:nvSpPr>
          <p:cNvPr id="3" name="Subtitle 2"/>
          <p:cNvSpPr>
            <a:spLocks noGrp="1"/>
          </p:cNvSpPr>
          <p:nvPr>
            <p:ph type="subTitle" idx="1"/>
          </p:nvPr>
        </p:nvSpPr>
        <p:spPr>
          <a:xfrm>
            <a:off x="3784402" y="22481887"/>
            <a:ext cx="22706410" cy="10334331"/>
          </a:xfrm>
        </p:spPr>
        <p:txBody>
          <a:bodyPr/>
          <a:lstStyle>
            <a:lvl1pPr marL="0" indent="0" algn="ctr">
              <a:buNone/>
              <a:defRPr sz="7946"/>
            </a:lvl1pPr>
            <a:lvl2pPr marL="1513743" indent="0" algn="ctr">
              <a:buNone/>
              <a:defRPr sz="6622"/>
            </a:lvl2pPr>
            <a:lvl3pPr marL="3027487" indent="0" algn="ctr">
              <a:buNone/>
              <a:defRPr sz="5960"/>
            </a:lvl3pPr>
            <a:lvl4pPr marL="4541230" indent="0" algn="ctr">
              <a:buNone/>
              <a:defRPr sz="5297"/>
            </a:lvl4pPr>
            <a:lvl5pPr marL="6054974" indent="0" algn="ctr">
              <a:buNone/>
              <a:defRPr sz="5297"/>
            </a:lvl5pPr>
            <a:lvl6pPr marL="7568717" indent="0" algn="ctr">
              <a:buNone/>
              <a:defRPr sz="5297"/>
            </a:lvl6pPr>
            <a:lvl7pPr marL="9082461" indent="0" algn="ctr">
              <a:buNone/>
              <a:defRPr sz="5297"/>
            </a:lvl7pPr>
            <a:lvl8pPr marL="10596204" indent="0" algn="ctr">
              <a:buNone/>
              <a:defRPr sz="5297"/>
            </a:lvl8pPr>
            <a:lvl9pPr marL="12109948" indent="0" algn="ctr">
              <a:buNone/>
              <a:defRPr sz="5297"/>
            </a:lvl9pPr>
          </a:lstStyle>
          <a:p>
            <a:r>
              <a:rPr lang="it-IT"/>
              <a:t>Fare clic per modificare lo stile del sottotitolo dello schema</a:t>
            </a:r>
            <a:endParaRPr lang="en-US"/>
          </a:p>
        </p:txBody>
      </p:sp>
      <p:sp>
        <p:nvSpPr>
          <p:cNvPr id="4" name="Date Placeholder 3"/>
          <p:cNvSpPr>
            <a:spLocks noGrp="1"/>
          </p:cNvSpPr>
          <p:nvPr>
            <p:ph type="dt" sz="half" idx="10"/>
          </p:nvPr>
        </p:nvSpPr>
        <p:spPr/>
        <p:txBody>
          <a:bodyPr/>
          <a:lstStyle/>
          <a:p>
            <a:fld id="{F97ECB1E-A9AB-CD45-A381-A71151FFD7A6}" type="datetimeFigureOut">
              <a:rPr lang="it-IT" smtClean="0"/>
              <a:t>22/07/26</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36014402-37FA-684D-A77C-7F4887DABF6F}" type="slidenum">
              <a:rPr lang="it-IT" smtClean="0"/>
              <a:t>‹N›</a:t>
            </a:fld>
            <a:endParaRPr lang="it-IT"/>
          </a:p>
        </p:txBody>
      </p:sp>
    </p:spTree>
    <p:extLst>
      <p:ext uri="{BB962C8B-B14F-4D97-AF65-F5344CB8AC3E}">
        <p14:creationId xmlns:p14="http://schemas.microsoft.com/office/powerpoint/2010/main" val="397645253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a:p>
        </p:txBody>
      </p:sp>
      <p:sp>
        <p:nvSpPr>
          <p:cNvPr id="3" name="Vertical Text Placeholder 2"/>
          <p:cNvSpPr>
            <a:spLocks noGrp="1"/>
          </p:cNvSpPr>
          <p:nvPr>
            <p:ph type="body" orient="vert" idx="1"/>
          </p:nvPr>
        </p:nvSpPr>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4" name="Date Placeholder 3"/>
          <p:cNvSpPr>
            <a:spLocks noGrp="1"/>
          </p:cNvSpPr>
          <p:nvPr>
            <p:ph type="dt" sz="half" idx="10"/>
          </p:nvPr>
        </p:nvSpPr>
        <p:spPr/>
        <p:txBody>
          <a:bodyPr/>
          <a:lstStyle/>
          <a:p>
            <a:fld id="{F97ECB1E-A9AB-CD45-A381-A71151FFD7A6}" type="datetimeFigureOut">
              <a:rPr lang="it-IT" smtClean="0"/>
              <a:t>22/07/26</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36014402-37FA-684D-A77C-7F4887DABF6F}" type="slidenum">
              <a:rPr lang="it-IT" smtClean="0"/>
              <a:t>‹N›</a:t>
            </a:fld>
            <a:endParaRPr lang="it-IT"/>
          </a:p>
        </p:txBody>
      </p:sp>
    </p:spTree>
    <p:extLst>
      <p:ext uri="{BB962C8B-B14F-4D97-AF65-F5344CB8AC3E}">
        <p14:creationId xmlns:p14="http://schemas.microsoft.com/office/powerpoint/2010/main" val="129469361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21665701" y="2278904"/>
            <a:ext cx="6528093" cy="36274211"/>
          </a:xfrm>
        </p:spPr>
        <p:txBody>
          <a:bodyPr vert="eaVert"/>
          <a:lstStyle/>
          <a:p>
            <a:r>
              <a:rPr lang="it-IT"/>
              <a:t>Fare clic per modificare lo stile del titolo dello schema</a:t>
            </a:r>
            <a:endParaRPr lang="en-US"/>
          </a:p>
        </p:txBody>
      </p:sp>
      <p:sp>
        <p:nvSpPr>
          <p:cNvPr id="3" name="Vertical Text Placeholder 2"/>
          <p:cNvSpPr>
            <a:spLocks noGrp="1"/>
          </p:cNvSpPr>
          <p:nvPr>
            <p:ph type="body" orient="vert" idx="1"/>
          </p:nvPr>
        </p:nvSpPr>
        <p:spPr>
          <a:xfrm>
            <a:off x="2081423" y="2278904"/>
            <a:ext cx="19205838" cy="36274211"/>
          </a:xfrm>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4" name="Date Placeholder 3"/>
          <p:cNvSpPr>
            <a:spLocks noGrp="1"/>
          </p:cNvSpPr>
          <p:nvPr>
            <p:ph type="dt" sz="half" idx="10"/>
          </p:nvPr>
        </p:nvSpPr>
        <p:spPr/>
        <p:txBody>
          <a:bodyPr/>
          <a:lstStyle/>
          <a:p>
            <a:fld id="{F97ECB1E-A9AB-CD45-A381-A71151FFD7A6}" type="datetimeFigureOut">
              <a:rPr lang="it-IT" smtClean="0"/>
              <a:t>22/07/26</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36014402-37FA-684D-A77C-7F4887DABF6F}" type="slidenum">
              <a:rPr lang="it-IT" smtClean="0"/>
              <a:t>‹N›</a:t>
            </a:fld>
            <a:endParaRPr lang="it-IT"/>
          </a:p>
        </p:txBody>
      </p:sp>
    </p:spTree>
    <p:extLst>
      <p:ext uri="{BB962C8B-B14F-4D97-AF65-F5344CB8AC3E}">
        <p14:creationId xmlns:p14="http://schemas.microsoft.com/office/powerpoint/2010/main" val="310137353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a:p>
        </p:txBody>
      </p:sp>
      <p:sp>
        <p:nvSpPr>
          <p:cNvPr id="3" name="Content Placeholder 2"/>
          <p:cNvSpPr>
            <a:spLocks noGrp="1"/>
          </p:cNvSpPr>
          <p:nvPr>
            <p:ph idx="1"/>
          </p:nvPr>
        </p:nvSpPr>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4" name="Date Placeholder 3"/>
          <p:cNvSpPr>
            <a:spLocks noGrp="1"/>
          </p:cNvSpPr>
          <p:nvPr>
            <p:ph type="dt" sz="half" idx="10"/>
          </p:nvPr>
        </p:nvSpPr>
        <p:spPr/>
        <p:txBody>
          <a:bodyPr/>
          <a:lstStyle/>
          <a:p>
            <a:fld id="{F97ECB1E-A9AB-CD45-A381-A71151FFD7A6}" type="datetimeFigureOut">
              <a:rPr lang="it-IT" smtClean="0"/>
              <a:t>22/07/26</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36014402-37FA-684D-A77C-7F4887DABF6F}" type="slidenum">
              <a:rPr lang="it-IT" smtClean="0"/>
              <a:t>‹N›</a:t>
            </a:fld>
            <a:endParaRPr lang="it-IT"/>
          </a:p>
        </p:txBody>
      </p:sp>
    </p:spTree>
    <p:extLst>
      <p:ext uri="{BB962C8B-B14F-4D97-AF65-F5344CB8AC3E}">
        <p14:creationId xmlns:p14="http://schemas.microsoft.com/office/powerpoint/2010/main" val="362176582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le 1"/>
          <p:cNvSpPr>
            <a:spLocks noGrp="1"/>
          </p:cNvSpPr>
          <p:nvPr>
            <p:ph type="title"/>
          </p:nvPr>
        </p:nvSpPr>
        <p:spPr>
          <a:xfrm>
            <a:off x="2065654" y="10671229"/>
            <a:ext cx="26112371" cy="17805173"/>
          </a:xfrm>
        </p:spPr>
        <p:txBody>
          <a:bodyPr anchor="b"/>
          <a:lstStyle>
            <a:lvl1pPr>
              <a:defRPr sz="19865"/>
            </a:lvl1pPr>
          </a:lstStyle>
          <a:p>
            <a:r>
              <a:rPr lang="it-IT"/>
              <a:t>Fare clic per modificare lo stile del titolo dello schema</a:t>
            </a:r>
            <a:endParaRPr lang="en-US"/>
          </a:p>
        </p:txBody>
      </p:sp>
      <p:sp>
        <p:nvSpPr>
          <p:cNvPr id="3" name="Text Placeholder 2"/>
          <p:cNvSpPr>
            <a:spLocks noGrp="1"/>
          </p:cNvSpPr>
          <p:nvPr>
            <p:ph type="body" idx="1"/>
          </p:nvPr>
        </p:nvSpPr>
        <p:spPr>
          <a:xfrm>
            <a:off x="2065654" y="28644846"/>
            <a:ext cx="26112371" cy="9363320"/>
          </a:xfrm>
        </p:spPr>
        <p:txBody>
          <a:bodyPr/>
          <a:lstStyle>
            <a:lvl1pPr marL="0" indent="0">
              <a:buNone/>
              <a:defRPr sz="7946">
                <a:solidFill>
                  <a:schemeClr val="tx1">
                    <a:tint val="82000"/>
                  </a:schemeClr>
                </a:solidFill>
              </a:defRPr>
            </a:lvl1pPr>
            <a:lvl2pPr marL="1513743" indent="0">
              <a:buNone/>
              <a:defRPr sz="6622">
                <a:solidFill>
                  <a:schemeClr val="tx1">
                    <a:tint val="82000"/>
                  </a:schemeClr>
                </a:solidFill>
              </a:defRPr>
            </a:lvl2pPr>
            <a:lvl3pPr marL="3027487" indent="0">
              <a:buNone/>
              <a:defRPr sz="5960">
                <a:solidFill>
                  <a:schemeClr val="tx1">
                    <a:tint val="82000"/>
                  </a:schemeClr>
                </a:solidFill>
              </a:defRPr>
            </a:lvl3pPr>
            <a:lvl4pPr marL="4541230" indent="0">
              <a:buNone/>
              <a:defRPr sz="5297">
                <a:solidFill>
                  <a:schemeClr val="tx1">
                    <a:tint val="82000"/>
                  </a:schemeClr>
                </a:solidFill>
              </a:defRPr>
            </a:lvl4pPr>
            <a:lvl5pPr marL="6054974" indent="0">
              <a:buNone/>
              <a:defRPr sz="5297">
                <a:solidFill>
                  <a:schemeClr val="tx1">
                    <a:tint val="82000"/>
                  </a:schemeClr>
                </a:solidFill>
              </a:defRPr>
            </a:lvl5pPr>
            <a:lvl6pPr marL="7568717" indent="0">
              <a:buNone/>
              <a:defRPr sz="5297">
                <a:solidFill>
                  <a:schemeClr val="tx1">
                    <a:tint val="82000"/>
                  </a:schemeClr>
                </a:solidFill>
              </a:defRPr>
            </a:lvl6pPr>
            <a:lvl7pPr marL="9082461" indent="0">
              <a:buNone/>
              <a:defRPr sz="5297">
                <a:solidFill>
                  <a:schemeClr val="tx1">
                    <a:tint val="82000"/>
                  </a:schemeClr>
                </a:solidFill>
              </a:defRPr>
            </a:lvl7pPr>
            <a:lvl8pPr marL="10596204" indent="0">
              <a:buNone/>
              <a:defRPr sz="5297">
                <a:solidFill>
                  <a:schemeClr val="tx1">
                    <a:tint val="82000"/>
                  </a:schemeClr>
                </a:solidFill>
              </a:defRPr>
            </a:lvl8pPr>
            <a:lvl9pPr marL="12109948" indent="0">
              <a:buNone/>
              <a:defRPr sz="5297">
                <a:solidFill>
                  <a:schemeClr val="tx1">
                    <a:tint val="82000"/>
                  </a:schemeClr>
                </a:solidFill>
              </a:defRPr>
            </a:lvl9pPr>
          </a:lstStyle>
          <a:p>
            <a:pPr lvl="0"/>
            <a:r>
              <a:rPr lang="it-IT"/>
              <a:t>Fare clic per modificare gli stili del testo dello schema</a:t>
            </a:r>
          </a:p>
        </p:txBody>
      </p:sp>
      <p:sp>
        <p:nvSpPr>
          <p:cNvPr id="4" name="Date Placeholder 3"/>
          <p:cNvSpPr>
            <a:spLocks noGrp="1"/>
          </p:cNvSpPr>
          <p:nvPr>
            <p:ph type="dt" sz="half" idx="10"/>
          </p:nvPr>
        </p:nvSpPr>
        <p:spPr/>
        <p:txBody>
          <a:bodyPr/>
          <a:lstStyle/>
          <a:p>
            <a:fld id="{F97ECB1E-A9AB-CD45-A381-A71151FFD7A6}" type="datetimeFigureOut">
              <a:rPr lang="it-IT" smtClean="0"/>
              <a:t>22/07/26</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36014402-37FA-684D-A77C-7F4887DABF6F}" type="slidenum">
              <a:rPr lang="it-IT" smtClean="0"/>
              <a:t>‹N›</a:t>
            </a:fld>
            <a:endParaRPr lang="it-IT"/>
          </a:p>
        </p:txBody>
      </p:sp>
    </p:spTree>
    <p:extLst>
      <p:ext uri="{BB962C8B-B14F-4D97-AF65-F5344CB8AC3E}">
        <p14:creationId xmlns:p14="http://schemas.microsoft.com/office/powerpoint/2010/main" val="21530576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a:p>
        </p:txBody>
      </p:sp>
      <p:sp>
        <p:nvSpPr>
          <p:cNvPr id="3" name="Content Placeholder 2"/>
          <p:cNvSpPr>
            <a:spLocks noGrp="1"/>
          </p:cNvSpPr>
          <p:nvPr>
            <p:ph sz="half" idx="1"/>
          </p:nvPr>
        </p:nvSpPr>
        <p:spPr>
          <a:xfrm>
            <a:off x="2081421" y="11394520"/>
            <a:ext cx="12866966" cy="27158594"/>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4" name="Content Placeholder 3"/>
          <p:cNvSpPr>
            <a:spLocks noGrp="1"/>
          </p:cNvSpPr>
          <p:nvPr>
            <p:ph sz="half" idx="2"/>
          </p:nvPr>
        </p:nvSpPr>
        <p:spPr>
          <a:xfrm>
            <a:off x="15326826" y="11394520"/>
            <a:ext cx="12866966" cy="27158594"/>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5" name="Date Placeholder 4"/>
          <p:cNvSpPr>
            <a:spLocks noGrp="1"/>
          </p:cNvSpPr>
          <p:nvPr>
            <p:ph type="dt" sz="half" idx="10"/>
          </p:nvPr>
        </p:nvSpPr>
        <p:spPr/>
        <p:txBody>
          <a:bodyPr/>
          <a:lstStyle/>
          <a:p>
            <a:fld id="{F97ECB1E-A9AB-CD45-A381-A71151FFD7A6}" type="datetimeFigureOut">
              <a:rPr lang="it-IT" smtClean="0"/>
              <a:t>22/07/26</a:t>
            </a:fld>
            <a:endParaRPr lang="it-IT"/>
          </a:p>
        </p:txBody>
      </p:sp>
      <p:sp>
        <p:nvSpPr>
          <p:cNvPr id="6" name="Footer Placeholder 5"/>
          <p:cNvSpPr>
            <a:spLocks noGrp="1"/>
          </p:cNvSpPr>
          <p:nvPr>
            <p:ph type="ftr" sz="quarter" idx="11"/>
          </p:nvPr>
        </p:nvSpPr>
        <p:spPr/>
        <p:txBody>
          <a:bodyPr/>
          <a:lstStyle/>
          <a:p>
            <a:endParaRPr lang="it-IT"/>
          </a:p>
        </p:txBody>
      </p:sp>
      <p:sp>
        <p:nvSpPr>
          <p:cNvPr id="7" name="Slide Number Placeholder 6"/>
          <p:cNvSpPr>
            <a:spLocks noGrp="1"/>
          </p:cNvSpPr>
          <p:nvPr>
            <p:ph type="sldNum" sz="quarter" idx="12"/>
          </p:nvPr>
        </p:nvSpPr>
        <p:spPr/>
        <p:txBody>
          <a:bodyPr/>
          <a:lstStyle/>
          <a:p>
            <a:fld id="{36014402-37FA-684D-A77C-7F4887DABF6F}" type="slidenum">
              <a:rPr lang="it-IT" smtClean="0"/>
              <a:t>‹N›</a:t>
            </a:fld>
            <a:endParaRPr lang="it-IT"/>
          </a:p>
        </p:txBody>
      </p:sp>
    </p:spTree>
    <p:extLst>
      <p:ext uri="{BB962C8B-B14F-4D97-AF65-F5344CB8AC3E}">
        <p14:creationId xmlns:p14="http://schemas.microsoft.com/office/powerpoint/2010/main" val="304176368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le 1"/>
          <p:cNvSpPr>
            <a:spLocks noGrp="1"/>
          </p:cNvSpPr>
          <p:nvPr>
            <p:ph type="title"/>
          </p:nvPr>
        </p:nvSpPr>
        <p:spPr>
          <a:xfrm>
            <a:off x="2085364" y="2278913"/>
            <a:ext cx="26112371" cy="8273416"/>
          </a:xfrm>
        </p:spPr>
        <p:txBody>
          <a:bodyPr/>
          <a:lstStyle/>
          <a:p>
            <a:r>
              <a:rPr lang="it-IT"/>
              <a:t>Fare clic per modificare lo stile del titolo dello schema</a:t>
            </a:r>
            <a:endParaRPr lang="en-US"/>
          </a:p>
        </p:txBody>
      </p:sp>
      <p:sp>
        <p:nvSpPr>
          <p:cNvPr id="3" name="Text Placeholder 2"/>
          <p:cNvSpPr>
            <a:spLocks noGrp="1"/>
          </p:cNvSpPr>
          <p:nvPr>
            <p:ph type="body" idx="1"/>
          </p:nvPr>
        </p:nvSpPr>
        <p:spPr>
          <a:xfrm>
            <a:off x="2085368" y="10492870"/>
            <a:ext cx="12807832" cy="5142393"/>
          </a:xfrm>
        </p:spPr>
        <p:txBody>
          <a:bodyPr anchor="b"/>
          <a:lstStyle>
            <a:lvl1pPr marL="0" indent="0">
              <a:buNone/>
              <a:defRPr sz="7946" b="1"/>
            </a:lvl1pPr>
            <a:lvl2pPr marL="1513743" indent="0">
              <a:buNone/>
              <a:defRPr sz="6622" b="1"/>
            </a:lvl2pPr>
            <a:lvl3pPr marL="3027487" indent="0">
              <a:buNone/>
              <a:defRPr sz="5960" b="1"/>
            </a:lvl3pPr>
            <a:lvl4pPr marL="4541230" indent="0">
              <a:buNone/>
              <a:defRPr sz="5297" b="1"/>
            </a:lvl4pPr>
            <a:lvl5pPr marL="6054974" indent="0">
              <a:buNone/>
              <a:defRPr sz="5297" b="1"/>
            </a:lvl5pPr>
            <a:lvl6pPr marL="7568717" indent="0">
              <a:buNone/>
              <a:defRPr sz="5297" b="1"/>
            </a:lvl6pPr>
            <a:lvl7pPr marL="9082461" indent="0">
              <a:buNone/>
              <a:defRPr sz="5297" b="1"/>
            </a:lvl7pPr>
            <a:lvl8pPr marL="10596204" indent="0">
              <a:buNone/>
              <a:defRPr sz="5297" b="1"/>
            </a:lvl8pPr>
            <a:lvl9pPr marL="12109948" indent="0">
              <a:buNone/>
              <a:defRPr sz="5297" b="1"/>
            </a:lvl9pPr>
          </a:lstStyle>
          <a:p>
            <a:pPr lvl="0"/>
            <a:r>
              <a:rPr lang="it-IT"/>
              <a:t>Fare clic per modificare gli stili del testo dello schema</a:t>
            </a:r>
          </a:p>
        </p:txBody>
      </p:sp>
      <p:sp>
        <p:nvSpPr>
          <p:cNvPr id="4" name="Content Placeholder 3"/>
          <p:cNvSpPr>
            <a:spLocks noGrp="1"/>
          </p:cNvSpPr>
          <p:nvPr>
            <p:ph sz="half" idx="2"/>
          </p:nvPr>
        </p:nvSpPr>
        <p:spPr>
          <a:xfrm>
            <a:off x="2085368" y="15635264"/>
            <a:ext cx="12807832" cy="22997117"/>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5" name="Text Placeholder 4"/>
          <p:cNvSpPr>
            <a:spLocks noGrp="1"/>
          </p:cNvSpPr>
          <p:nvPr>
            <p:ph type="body" sz="quarter" idx="3"/>
          </p:nvPr>
        </p:nvSpPr>
        <p:spPr>
          <a:xfrm>
            <a:off x="15326828" y="10492870"/>
            <a:ext cx="12870909" cy="5142393"/>
          </a:xfrm>
        </p:spPr>
        <p:txBody>
          <a:bodyPr anchor="b"/>
          <a:lstStyle>
            <a:lvl1pPr marL="0" indent="0">
              <a:buNone/>
              <a:defRPr sz="7946" b="1"/>
            </a:lvl1pPr>
            <a:lvl2pPr marL="1513743" indent="0">
              <a:buNone/>
              <a:defRPr sz="6622" b="1"/>
            </a:lvl2pPr>
            <a:lvl3pPr marL="3027487" indent="0">
              <a:buNone/>
              <a:defRPr sz="5960" b="1"/>
            </a:lvl3pPr>
            <a:lvl4pPr marL="4541230" indent="0">
              <a:buNone/>
              <a:defRPr sz="5297" b="1"/>
            </a:lvl4pPr>
            <a:lvl5pPr marL="6054974" indent="0">
              <a:buNone/>
              <a:defRPr sz="5297" b="1"/>
            </a:lvl5pPr>
            <a:lvl6pPr marL="7568717" indent="0">
              <a:buNone/>
              <a:defRPr sz="5297" b="1"/>
            </a:lvl6pPr>
            <a:lvl7pPr marL="9082461" indent="0">
              <a:buNone/>
              <a:defRPr sz="5297" b="1"/>
            </a:lvl7pPr>
            <a:lvl8pPr marL="10596204" indent="0">
              <a:buNone/>
              <a:defRPr sz="5297" b="1"/>
            </a:lvl8pPr>
            <a:lvl9pPr marL="12109948" indent="0">
              <a:buNone/>
              <a:defRPr sz="5297" b="1"/>
            </a:lvl9pPr>
          </a:lstStyle>
          <a:p>
            <a:pPr lvl="0"/>
            <a:r>
              <a:rPr lang="it-IT"/>
              <a:t>Fare clic per modificare gli stili del testo dello schema</a:t>
            </a:r>
          </a:p>
        </p:txBody>
      </p:sp>
      <p:sp>
        <p:nvSpPr>
          <p:cNvPr id="6" name="Content Placeholder 5"/>
          <p:cNvSpPr>
            <a:spLocks noGrp="1"/>
          </p:cNvSpPr>
          <p:nvPr>
            <p:ph sz="quarter" idx="4"/>
          </p:nvPr>
        </p:nvSpPr>
        <p:spPr>
          <a:xfrm>
            <a:off x="15326828" y="15635264"/>
            <a:ext cx="12870909" cy="22997117"/>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7" name="Date Placeholder 6"/>
          <p:cNvSpPr>
            <a:spLocks noGrp="1"/>
          </p:cNvSpPr>
          <p:nvPr>
            <p:ph type="dt" sz="half" idx="10"/>
          </p:nvPr>
        </p:nvSpPr>
        <p:spPr/>
        <p:txBody>
          <a:bodyPr/>
          <a:lstStyle/>
          <a:p>
            <a:fld id="{F97ECB1E-A9AB-CD45-A381-A71151FFD7A6}" type="datetimeFigureOut">
              <a:rPr lang="it-IT" smtClean="0"/>
              <a:t>22/07/26</a:t>
            </a:fld>
            <a:endParaRPr lang="it-IT"/>
          </a:p>
        </p:txBody>
      </p:sp>
      <p:sp>
        <p:nvSpPr>
          <p:cNvPr id="8" name="Footer Placeholder 7"/>
          <p:cNvSpPr>
            <a:spLocks noGrp="1"/>
          </p:cNvSpPr>
          <p:nvPr>
            <p:ph type="ftr" sz="quarter" idx="11"/>
          </p:nvPr>
        </p:nvSpPr>
        <p:spPr/>
        <p:txBody>
          <a:bodyPr/>
          <a:lstStyle/>
          <a:p>
            <a:endParaRPr lang="it-IT"/>
          </a:p>
        </p:txBody>
      </p:sp>
      <p:sp>
        <p:nvSpPr>
          <p:cNvPr id="9" name="Slide Number Placeholder 8"/>
          <p:cNvSpPr>
            <a:spLocks noGrp="1"/>
          </p:cNvSpPr>
          <p:nvPr>
            <p:ph type="sldNum" sz="quarter" idx="12"/>
          </p:nvPr>
        </p:nvSpPr>
        <p:spPr/>
        <p:txBody>
          <a:bodyPr/>
          <a:lstStyle/>
          <a:p>
            <a:fld id="{36014402-37FA-684D-A77C-7F4887DABF6F}" type="slidenum">
              <a:rPr lang="it-IT" smtClean="0"/>
              <a:t>‹N›</a:t>
            </a:fld>
            <a:endParaRPr lang="it-IT"/>
          </a:p>
        </p:txBody>
      </p:sp>
    </p:spTree>
    <p:extLst>
      <p:ext uri="{BB962C8B-B14F-4D97-AF65-F5344CB8AC3E}">
        <p14:creationId xmlns:p14="http://schemas.microsoft.com/office/powerpoint/2010/main" val="146378050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a:p>
        </p:txBody>
      </p:sp>
      <p:sp>
        <p:nvSpPr>
          <p:cNvPr id="3" name="Date Placeholder 2"/>
          <p:cNvSpPr>
            <a:spLocks noGrp="1"/>
          </p:cNvSpPr>
          <p:nvPr>
            <p:ph type="dt" sz="half" idx="10"/>
          </p:nvPr>
        </p:nvSpPr>
        <p:spPr/>
        <p:txBody>
          <a:bodyPr/>
          <a:lstStyle/>
          <a:p>
            <a:fld id="{F97ECB1E-A9AB-CD45-A381-A71151FFD7A6}" type="datetimeFigureOut">
              <a:rPr lang="it-IT" smtClean="0"/>
              <a:t>22/07/26</a:t>
            </a:fld>
            <a:endParaRPr lang="it-IT"/>
          </a:p>
        </p:txBody>
      </p:sp>
      <p:sp>
        <p:nvSpPr>
          <p:cNvPr id="4" name="Footer Placeholder 3"/>
          <p:cNvSpPr>
            <a:spLocks noGrp="1"/>
          </p:cNvSpPr>
          <p:nvPr>
            <p:ph type="ftr" sz="quarter" idx="11"/>
          </p:nvPr>
        </p:nvSpPr>
        <p:spPr/>
        <p:txBody>
          <a:bodyPr/>
          <a:lstStyle/>
          <a:p>
            <a:endParaRPr lang="it-IT"/>
          </a:p>
        </p:txBody>
      </p:sp>
      <p:sp>
        <p:nvSpPr>
          <p:cNvPr id="5" name="Slide Number Placeholder 4"/>
          <p:cNvSpPr>
            <a:spLocks noGrp="1"/>
          </p:cNvSpPr>
          <p:nvPr>
            <p:ph type="sldNum" sz="quarter" idx="12"/>
          </p:nvPr>
        </p:nvSpPr>
        <p:spPr/>
        <p:txBody>
          <a:bodyPr/>
          <a:lstStyle/>
          <a:p>
            <a:fld id="{36014402-37FA-684D-A77C-7F4887DABF6F}" type="slidenum">
              <a:rPr lang="it-IT" smtClean="0"/>
              <a:t>‹N›</a:t>
            </a:fld>
            <a:endParaRPr lang="it-IT"/>
          </a:p>
        </p:txBody>
      </p:sp>
    </p:spTree>
    <p:extLst>
      <p:ext uri="{BB962C8B-B14F-4D97-AF65-F5344CB8AC3E}">
        <p14:creationId xmlns:p14="http://schemas.microsoft.com/office/powerpoint/2010/main" val="343553294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97ECB1E-A9AB-CD45-A381-A71151FFD7A6}" type="datetimeFigureOut">
              <a:rPr lang="it-IT" smtClean="0"/>
              <a:t>22/07/26</a:t>
            </a:fld>
            <a:endParaRPr lang="it-IT"/>
          </a:p>
        </p:txBody>
      </p:sp>
      <p:sp>
        <p:nvSpPr>
          <p:cNvPr id="3" name="Footer Placeholder 2"/>
          <p:cNvSpPr>
            <a:spLocks noGrp="1"/>
          </p:cNvSpPr>
          <p:nvPr>
            <p:ph type="ftr" sz="quarter" idx="11"/>
          </p:nvPr>
        </p:nvSpPr>
        <p:spPr/>
        <p:txBody>
          <a:bodyPr/>
          <a:lstStyle/>
          <a:p>
            <a:endParaRPr lang="it-IT"/>
          </a:p>
        </p:txBody>
      </p:sp>
      <p:sp>
        <p:nvSpPr>
          <p:cNvPr id="4" name="Slide Number Placeholder 3"/>
          <p:cNvSpPr>
            <a:spLocks noGrp="1"/>
          </p:cNvSpPr>
          <p:nvPr>
            <p:ph type="sldNum" sz="quarter" idx="12"/>
          </p:nvPr>
        </p:nvSpPr>
        <p:spPr/>
        <p:txBody>
          <a:bodyPr/>
          <a:lstStyle/>
          <a:p>
            <a:fld id="{36014402-37FA-684D-A77C-7F4887DABF6F}" type="slidenum">
              <a:rPr lang="it-IT" smtClean="0"/>
              <a:t>‹N›</a:t>
            </a:fld>
            <a:endParaRPr lang="it-IT"/>
          </a:p>
        </p:txBody>
      </p:sp>
    </p:spTree>
    <p:extLst>
      <p:ext uri="{BB962C8B-B14F-4D97-AF65-F5344CB8AC3E}">
        <p14:creationId xmlns:p14="http://schemas.microsoft.com/office/powerpoint/2010/main" val="242850079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2085364" y="2853584"/>
            <a:ext cx="9764544" cy="9987545"/>
          </a:xfrm>
        </p:spPr>
        <p:txBody>
          <a:bodyPr anchor="b"/>
          <a:lstStyle>
            <a:lvl1pPr>
              <a:defRPr sz="10595"/>
            </a:lvl1pPr>
          </a:lstStyle>
          <a:p>
            <a:r>
              <a:rPr lang="it-IT"/>
              <a:t>Fare clic per modificare lo stile del titolo dello schema</a:t>
            </a:r>
            <a:endParaRPr lang="en-US"/>
          </a:p>
        </p:txBody>
      </p:sp>
      <p:sp>
        <p:nvSpPr>
          <p:cNvPr id="3" name="Content Placeholder 2"/>
          <p:cNvSpPr>
            <a:spLocks noGrp="1"/>
          </p:cNvSpPr>
          <p:nvPr>
            <p:ph idx="1"/>
          </p:nvPr>
        </p:nvSpPr>
        <p:spPr>
          <a:xfrm>
            <a:off x="12870909" y="6162959"/>
            <a:ext cx="15326827" cy="30418415"/>
          </a:xfrm>
        </p:spPr>
        <p:txBody>
          <a:bodyPr/>
          <a:lstStyle>
            <a:lvl1pPr>
              <a:defRPr sz="10595"/>
            </a:lvl1pPr>
            <a:lvl2pPr>
              <a:defRPr sz="9271"/>
            </a:lvl2pPr>
            <a:lvl3pPr>
              <a:defRPr sz="7946"/>
            </a:lvl3pPr>
            <a:lvl4pPr>
              <a:defRPr sz="6622"/>
            </a:lvl4pPr>
            <a:lvl5pPr>
              <a:defRPr sz="6622"/>
            </a:lvl5pPr>
            <a:lvl6pPr>
              <a:defRPr sz="6622"/>
            </a:lvl6pPr>
            <a:lvl7pPr>
              <a:defRPr sz="6622"/>
            </a:lvl7pPr>
            <a:lvl8pPr>
              <a:defRPr sz="6622"/>
            </a:lvl8pPr>
            <a:lvl9pPr>
              <a:defRPr sz="6622"/>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4" name="Text Placeholder 3"/>
          <p:cNvSpPr>
            <a:spLocks noGrp="1"/>
          </p:cNvSpPr>
          <p:nvPr>
            <p:ph type="body" sz="half" idx="2"/>
          </p:nvPr>
        </p:nvSpPr>
        <p:spPr>
          <a:xfrm>
            <a:off x="2085364" y="12841129"/>
            <a:ext cx="9764544" cy="23789780"/>
          </a:xfrm>
        </p:spPr>
        <p:txBody>
          <a:bodyPr/>
          <a:lstStyle>
            <a:lvl1pPr marL="0" indent="0">
              <a:buNone/>
              <a:defRPr sz="5297"/>
            </a:lvl1pPr>
            <a:lvl2pPr marL="1513743" indent="0">
              <a:buNone/>
              <a:defRPr sz="4635"/>
            </a:lvl2pPr>
            <a:lvl3pPr marL="3027487" indent="0">
              <a:buNone/>
              <a:defRPr sz="3973"/>
            </a:lvl3pPr>
            <a:lvl4pPr marL="4541230" indent="0">
              <a:buNone/>
              <a:defRPr sz="3311"/>
            </a:lvl4pPr>
            <a:lvl5pPr marL="6054974" indent="0">
              <a:buNone/>
              <a:defRPr sz="3311"/>
            </a:lvl5pPr>
            <a:lvl6pPr marL="7568717" indent="0">
              <a:buNone/>
              <a:defRPr sz="3311"/>
            </a:lvl6pPr>
            <a:lvl7pPr marL="9082461" indent="0">
              <a:buNone/>
              <a:defRPr sz="3311"/>
            </a:lvl7pPr>
            <a:lvl8pPr marL="10596204" indent="0">
              <a:buNone/>
              <a:defRPr sz="3311"/>
            </a:lvl8pPr>
            <a:lvl9pPr marL="12109948" indent="0">
              <a:buNone/>
              <a:defRPr sz="3311"/>
            </a:lvl9pPr>
          </a:lstStyle>
          <a:p>
            <a:pPr lvl="0"/>
            <a:r>
              <a:rPr lang="it-IT"/>
              <a:t>Fare clic per modificare gli stili del testo dello schema</a:t>
            </a:r>
          </a:p>
        </p:txBody>
      </p:sp>
      <p:sp>
        <p:nvSpPr>
          <p:cNvPr id="5" name="Date Placeholder 4"/>
          <p:cNvSpPr>
            <a:spLocks noGrp="1"/>
          </p:cNvSpPr>
          <p:nvPr>
            <p:ph type="dt" sz="half" idx="10"/>
          </p:nvPr>
        </p:nvSpPr>
        <p:spPr/>
        <p:txBody>
          <a:bodyPr/>
          <a:lstStyle/>
          <a:p>
            <a:fld id="{F97ECB1E-A9AB-CD45-A381-A71151FFD7A6}" type="datetimeFigureOut">
              <a:rPr lang="it-IT" smtClean="0"/>
              <a:t>22/07/26</a:t>
            </a:fld>
            <a:endParaRPr lang="it-IT"/>
          </a:p>
        </p:txBody>
      </p:sp>
      <p:sp>
        <p:nvSpPr>
          <p:cNvPr id="6" name="Footer Placeholder 5"/>
          <p:cNvSpPr>
            <a:spLocks noGrp="1"/>
          </p:cNvSpPr>
          <p:nvPr>
            <p:ph type="ftr" sz="quarter" idx="11"/>
          </p:nvPr>
        </p:nvSpPr>
        <p:spPr/>
        <p:txBody>
          <a:bodyPr/>
          <a:lstStyle/>
          <a:p>
            <a:endParaRPr lang="it-IT"/>
          </a:p>
        </p:txBody>
      </p:sp>
      <p:sp>
        <p:nvSpPr>
          <p:cNvPr id="7" name="Slide Number Placeholder 6"/>
          <p:cNvSpPr>
            <a:spLocks noGrp="1"/>
          </p:cNvSpPr>
          <p:nvPr>
            <p:ph type="sldNum" sz="quarter" idx="12"/>
          </p:nvPr>
        </p:nvSpPr>
        <p:spPr/>
        <p:txBody>
          <a:bodyPr/>
          <a:lstStyle/>
          <a:p>
            <a:fld id="{36014402-37FA-684D-A77C-7F4887DABF6F}" type="slidenum">
              <a:rPr lang="it-IT" smtClean="0"/>
              <a:t>‹N›</a:t>
            </a:fld>
            <a:endParaRPr lang="it-IT"/>
          </a:p>
        </p:txBody>
      </p:sp>
    </p:spTree>
    <p:extLst>
      <p:ext uri="{BB962C8B-B14F-4D97-AF65-F5344CB8AC3E}">
        <p14:creationId xmlns:p14="http://schemas.microsoft.com/office/powerpoint/2010/main" val="379667834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2085364" y="2853584"/>
            <a:ext cx="9764544" cy="9987545"/>
          </a:xfrm>
        </p:spPr>
        <p:txBody>
          <a:bodyPr anchor="b"/>
          <a:lstStyle>
            <a:lvl1pPr>
              <a:defRPr sz="10595"/>
            </a:lvl1pPr>
          </a:lstStyle>
          <a:p>
            <a:r>
              <a:rPr lang="it-IT"/>
              <a:t>Fare clic per modificare lo stile del titolo dello schema</a:t>
            </a:r>
            <a:endParaRPr lang="en-US"/>
          </a:p>
        </p:txBody>
      </p:sp>
      <p:sp>
        <p:nvSpPr>
          <p:cNvPr id="3" name="Picture Placeholder 2"/>
          <p:cNvSpPr>
            <a:spLocks noGrp="1" noChangeAspect="1"/>
          </p:cNvSpPr>
          <p:nvPr>
            <p:ph type="pic" idx="1"/>
          </p:nvPr>
        </p:nvSpPr>
        <p:spPr>
          <a:xfrm>
            <a:off x="12870909" y="6162959"/>
            <a:ext cx="15326827" cy="30418415"/>
          </a:xfrm>
        </p:spPr>
        <p:txBody>
          <a:bodyPr anchor="t"/>
          <a:lstStyle>
            <a:lvl1pPr marL="0" indent="0">
              <a:buNone/>
              <a:defRPr sz="10595"/>
            </a:lvl1pPr>
            <a:lvl2pPr marL="1513743" indent="0">
              <a:buNone/>
              <a:defRPr sz="9271"/>
            </a:lvl2pPr>
            <a:lvl3pPr marL="3027487" indent="0">
              <a:buNone/>
              <a:defRPr sz="7946"/>
            </a:lvl3pPr>
            <a:lvl4pPr marL="4541230" indent="0">
              <a:buNone/>
              <a:defRPr sz="6622"/>
            </a:lvl4pPr>
            <a:lvl5pPr marL="6054974" indent="0">
              <a:buNone/>
              <a:defRPr sz="6622"/>
            </a:lvl5pPr>
            <a:lvl6pPr marL="7568717" indent="0">
              <a:buNone/>
              <a:defRPr sz="6622"/>
            </a:lvl6pPr>
            <a:lvl7pPr marL="9082461" indent="0">
              <a:buNone/>
              <a:defRPr sz="6622"/>
            </a:lvl7pPr>
            <a:lvl8pPr marL="10596204" indent="0">
              <a:buNone/>
              <a:defRPr sz="6622"/>
            </a:lvl8pPr>
            <a:lvl9pPr marL="12109948" indent="0">
              <a:buNone/>
              <a:defRPr sz="6622"/>
            </a:lvl9pPr>
          </a:lstStyle>
          <a:p>
            <a:r>
              <a:rPr lang="it-IT"/>
              <a:t>Fare clic sull'icona per inserire un'immagine</a:t>
            </a:r>
            <a:endParaRPr lang="en-US"/>
          </a:p>
        </p:txBody>
      </p:sp>
      <p:sp>
        <p:nvSpPr>
          <p:cNvPr id="4" name="Text Placeholder 3"/>
          <p:cNvSpPr>
            <a:spLocks noGrp="1"/>
          </p:cNvSpPr>
          <p:nvPr>
            <p:ph type="body" sz="half" idx="2"/>
          </p:nvPr>
        </p:nvSpPr>
        <p:spPr>
          <a:xfrm>
            <a:off x="2085364" y="12841129"/>
            <a:ext cx="9764544" cy="23789780"/>
          </a:xfrm>
        </p:spPr>
        <p:txBody>
          <a:bodyPr/>
          <a:lstStyle>
            <a:lvl1pPr marL="0" indent="0">
              <a:buNone/>
              <a:defRPr sz="5297"/>
            </a:lvl1pPr>
            <a:lvl2pPr marL="1513743" indent="0">
              <a:buNone/>
              <a:defRPr sz="4635"/>
            </a:lvl2pPr>
            <a:lvl3pPr marL="3027487" indent="0">
              <a:buNone/>
              <a:defRPr sz="3973"/>
            </a:lvl3pPr>
            <a:lvl4pPr marL="4541230" indent="0">
              <a:buNone/>
              <a:defRPr sz="3311"/>
            </a:lvl4pPr>
            <a:lvl5pPr marL="6054974" indent="0">
              <a:buNone/>
              <a:defRPr sz="3311"/>
            </a:lvl5pPr>
            <a:lvl6pPr marL="7568717" indent="0">
              <a:buNone/>
              <a:defRPr sz="3311"/>
            </a:lvl6pPr>
            <a:lvl7pPr marL="9082461" indent="0">
              <a:buNone/>
              <a:defRPr sz="3311"/>
            </a:lvl7pPr>
            <a:lvl8pPr marL="10596204" indent="0">
              <a:buNone/>
              <a:defRPr sz="3311"/>
            </a:lvl8pPr>
            <a:lvl9pPr marL="12109948" indent="0">
              <a:buNone/>
              <a:defRPr sz="3311"/>
            </a:lvl9pPr>
          </a:lstStyle>
          <a:p>
            <a:pPr lvl="0"/>
            <a:r>
              <a:rPr lang="it-IT"/>
              <a:t>Fare clic per modificare gli stili del testo dello schema</a:t>
            </a:r>
          </a:p>
        </p:txBody>
      </p:sp>
      <p:sp>
        <p:nvSpPr>
          <p:cNvPr id="5" name="Date Placeholder 4"/>
          <p:cNvSpPr>
            <a:spLocks noGrp="1"/>
          </p:cNvSpPr>
          <p:nvPr>
            <p:ph type="dt" sz="half" idx="10"/>
          </p:nvPr>
        </p:nvSpPr>
        <p:spPr/>
        <p:txBody>
          <a:bodyPr/>
          <a:lstStyle/>
          <a:p>
            <a:fld id="{F97ECB1E-A9AB-CD45-A381-A71151FFD7A6}" type="datetimeFigureOut">
              <a:rPr lang="it-IT" smtClean="0"/>
              <a:t>22/07/26</a:t>
            </a:fld>
            <a:endParaRPr lang="it-IT"/>
          </a:p>
        </p:txBody>
      </p:sp>
      <p:sp>
        <p:nvSpPr>
          <p:cNvPr id="6" name="Footer Placeholder 5"/>
          <p:cNvSpPr>
            <a:spLocks noGrp="1"/>
          </p:cNvSpPr>
          <p:nvPr>
            <p:ph type="ftr" sz="quarter" idx="11"/>
          </p:nvPr>
        </p:nvSpPr>
        <p:spPr/>
        <p:txBody>
          <a:bodyPr/>
          <a:lstStyle/>
          <a:p>
            <a:endParaRPr lang="it-IT"/>
          </a:p>
        </p:txBody>
      </p:sp>
      <p:sp>
        <p:nvSpPr>
          <p:cNvPr id="7" name="Slide Number Placeholder 6"/>
          <p:cNvSpPr>
            <a:spLocks noGrp="1"/>
          </p:cNvSpPr>
          <p:nvPr>
            <p:ph type="sldNum" sz="quarter" idx="12"/>
          </p:nvPr>
        </p:nvSpPr>
        <p:spPr/>
        <p:txBody>
          <a:bodyPr/>
          <a:lstStyle/>
          <a:p>
            <a:fld id="{36014402-37FA-684D-A77C-7F4887DABF6F}" type="slidenum">
              <a:rPr lang="it-IT" smtClean="0"/>
              <a:t>‹N›</a:t>
            </a:fld>
            <a:endParaRPr lang="it-IT"/>
          </a:p>
        </p:txBody>
      </p:sp>
    </p:spTree>
    <p:extLst>
      <p:ext uri="{BB962C8B-B14F-4D97-AF65-F5344CB8AC3E}">
        <p14:creationId xmlns:p14="http://schemas.microsoft.com/office/powerpoint/2010/main" val="167970826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2081421" y="2278913"/>
            <a:ext cx="26112371" cy="8273416"/>
          </a:xfrm>
          <a:prstGeom prst="rect">
            <a:avLst/>
          </a:prstGeom>
        </p:spPr>
        <p:txBody>
          <a:bodyPr vert="horz" lIns="91440" tIns="45720" rIns="91440" bIns="45720" rtlCol="0" anchor="ctr">
            <a:normAutofit/>
          </a:bodyPr>
          <a:lstStyle/>
          <a:p>
            <a:r>
              <a:rPr lang="it-IT"/>
              <a:t>Fare clic per modificare lo stile del titolo dello schema</a:t>
            </a:r>
            <a:endParaRPr lang="en-US"/>
          </a:p>
        </p:txBody>
      </p:sp>
      <p:sp>
        <p:nvSpPr>
          <p:cNvPr id="3" name="Text Placeholder 2"/>
          <p:cNvSpPr>
            <a:spLocks noGrp="1"/>
          </p:cNvSpPr>
          <p:nvPr>
            <p:ph type="body" idx="1"/>
          </p:nvPr>
        </p:nvSpPr>
        <p:spPr>
          <a:xfrm>
            <a:off x="2081421" y="11394520"/>
            <a:ext cx="26112371" cy="27158594"/>
          </a:xfrm>
          <a:prstGeom prst="rect">
            <a:avLst/>
          </a:prstGeom>
        </p:spPr>
        <p:txBody>
          <a:bodyPr vert="horz" lIns="91440" tIns="45720" rIns="91440" bIns="45720" rtlCol="0">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4" name="Date Placeholder 3"/>
          <p:cNvSpPr>
            <a:spLocks noGrp="1"/>
          </p:cNvSpPr>
          <p:nvPr>
            <p:ph type="dt" sz="half" idx="2"/>
          </p:nvPr>
        </p:nvSpPr>
        <p:spPr>
          <a:xfrm>
            <a:off x="2081421" y="39672756"/>
            <a:ext cx="6811923" cy="2278904"/>
          </a:xfrm>
          <a:prstGeom prst="rect">
            <a:avLst/>
          </a:prstGeom>
        </p:spPr>
        <p:txBody>
          <a:bodyPr vert="horz" lIns="91440" tIns="45720" rIns="91440" bIns="45720" rtlCol="0" anchor="ctr"/>
          <a:lstStyle>
            <a:lvl1pPr algn="l">
              <a:defRPr sz="3973">
                <a:solidFill>
                  <a:schemeClr val="tx1">
                    <a:tint val="82000"/>
                  </a:schemeClr>
                </a:solidFill>
              </a:defRPr>
            </a:lvl1pPr>
          </a:lstStyle>
          <a:p>
            <a:fld id="{F97ECB1E-A9AB-CD45-A381-A71151FFD7A6}" type="datetimeFigureOut">
              <a:rPr lang="it-IT" smtClean="0"/>
              <a:t>22/07/26</a:t>
            </a:fld>
            <a:endParaRPr lang="it-IT"/>
          </a:p>
        </p:txBody>
      </p:sp>
      <p:sp>
        <p:nvSpPr>
          <p:cNvPr id="5" name="Footer Placeholder 4"/>
          <p:cNvSpPr>
            <a:spLocks noGrp="1"/>
          </p:cNvSpPr>
          <p:nvPr>
            <p:ph type="ftr" sz="quarter" idx="3"/>
          </p:nvPr>
        </p:nvSpPr>
        <p:spPr>
          <a:xfrm>
            <a:off x="10028665" y="39672756"/>
            <a:ext cx="10217884" cy="2278904"/>
          </a:xfrm>
          <a:prstGeom prst="rect">
            <a:avLst/>
          </a:prstGeom>
        </p:spPr>
        <p:txBody>
          <a:bodyPr vert="horz" lIns="91440" tIns="45720" rIns="91440" bIns="45720" rtlCol="0" anchor="ctr"/>
          <a:lstStyle>
            <a:lvl1pPr algn="ctr">
              <a:defRPr sz="3973">
                <a:solidFill>
                  <a:schemeClr val="tx1">
                    <a:tint val="82000"/>
                  </a:schemeClr>
                </a:solidFill>
              </a:defRPr>
            </a:lvl1pPr>
          </a:lstStyle>
          <a:p>
            <a:endParaRPr lang="it-IT"/>
          </a:p>
        </p:txBody>
      </p:sp>
      <p:sp>
        <p:nvSpPr>
          <p:cNvPr id="6" name="Slide Number Placeholder 5"/>
          <p:cNvSpPr>
            <a:spLocks noGrp="1"/>
          </p:cNvSpPr>
          <p:nvPr>
            <p:ph type="sldNum" sz="quarter" idx="4"/>
          </p:nvPr>
        </p:nvSpPr>
        <p:spPr>
          <a:xfrm>
            <a:off x="21381869" y="39672756"/>
            <a:ext cx="6811923" cy="2278904"/>
          </a:xfrm>
          <a:prstGeom prst="rect">
            <a:avLst/>
          </a:prstGeom>
        </p:spPr>
        <p:txBody>
          <a:bodyPr vert="horz" lIns="91440" tIns="45720" rIns="91440" bIns="45720" rtlCol="0" anchor="ctr"/>
          <a:lstStyle>
            <a:lvl1pPr algn="r">
              <a:defRPr sz="3973">
                <a:solidFill>
                  <a:schemeClr val="tx1">
                    <a:tint val="82000"/>
                  </a:schemeClr>
                </a:solidFill>
              </a:defRPr>
            </a:lvl1pPr>
          </a:lstStyle>
          <a:p>
            <a:fld id="{36014402-37FA-684D-A77C-7F4887DABF6F}" type="slidenum">
              <a:rPr lang="it-IT" smtClean="0"/>
              <a:t>‹N›</a:t>
            </a:fld>
            <a:endParaRPr lang="it-IT"/>
          </a:p>
        </p:txBody>
      </p:sp>
    </p:spTree>
    <p:extLst>
      <p:ext uri="{BB962C8B-B14F-4D97-AF65-F5344CB8AC3E}">
        <p14:creationId xmlns:p14="http://schemas.microsoft.com/office/powerpoint/2010/main" val="41233281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3027487" rtl="0" eaLnBrk="1" latinLnBrk="0" hangingPunct="1">
        <a:lnSpc>
          <a:spcPct val="90000"/>
        </a:lnSpc>
        <a:spcBef>
          <a:spcPct val="0"/>
        </a:spcBef>
        <a:buNone/>
        <a:defRPr sz="14568" kern="1200">
          <a:solidFill>
            <a:schemeClr val="tx1"/>
          </a:solidFill>
          <a:latin typeface="+mj-lt"/>
          <a:ea typeface="+mj-ea"/>
          <a:cs typeface="+mj-cs"/>
        </a:defRPr>
      </a:lvl1pPr>
    </p:titleStyle>
    <p:bodyStyle>
      <a:lvl1pPr marL="756872" indent="-756872" algn="l" defTabSz="3027487" rtl="0" eaLnBrk="1" latinLnBrk="0" hangingPunct="1">
        <a:lnSpc>
          <a:spcPct val="90000"/>
        </a:lnSpc>
        <a:spcBef>
          <a:spcPts val="3311"/>
        </a:spcBef>
        <a:buFont typeface="Arial" panose="020B0604020202020204" pitchFamily="34" charset="0"/>
        <a:buChar char="•"/>
        <a:defRPr sz="9271" kern="1200">
          <a:solidFill>
            <a:schemeClr val="tx1"/>
          </a:solidFill>
          <a:latin typeface="+mn-lt"/>
          <a:ea typeface="+mn-ea"/>
          <a:cs typeface="+mn-cs"/>
        </a:defRPr>
      </a:lvl1pPr>
      <a:lvl2pPr marL="2270615" indent="-756872" algn="l" defTabSz="3027487" rtl="0" eaLnBrk="1" latinLnBrk="0" hangingPunct="1">
        <a:lnSpc>
          <a:spcPct val="90000"/>
        </a:lnSpc>
        <a:spcBef>
          <a:spcPts val="1655"/>
        </a:spcBef>
        <a:buFont typeface="Arial" panose="020B0604020202020204" pitchFamily="34" charset="0"/>
        <a:buChar char="•"/>
        <a:defRPr sz="7946" kern="1200">
          <a:solidFill>
            <a:schemeClr val="tx1"/>
          </a:solidFill>
          <a:latin typeface="+mn-lt"/>
          <a:ea typeface="+mn-ea"/>
          <a:cs typeface="+mn-cs"/>
        </a:defRPr>
      </a:lvl2pPr>
      <a:lvl3pPr marL="3784359" indent="-756872" algn="l" defTabSz="3027487" rtl="0" eaLnBrk="1" latinLnBrk="0" hangingPunct="1">
        <a:lnSpc>
          <a:spcPct val="90000"/>
        </a:lnSpc>
        <a:spcBef>
          <a:spcPts val="1655"/>
        </a:spcBef>
        <a:buFont typeface="Arial" panose="020B0604020202020204" pitchFamily="34" charset="0"/>
        <a:buChar char="•"/>
        <a:defRPr sz="6622" kern="1200">
          <a:solidFill>
            <a:schemeClr val="tx1"/>
          </a:solidFill>
          <a:latin typeface="+mn-lt"/>
          <a:ea typeface="+mn-ea"/>
          <a:cs typeface="+mn-cs"/>
        </a:defRPr>
      </a:lvl3pPr>
      <a:lvl4pPr marL="5298102" indent="-756872" algn="l" defTabSz="3027487" rtl="0" eaLnBrk="1" latinLnBrk="0" hangingPunct="1">
        <a:lnSpc>
          <a:spcPct val="90000"/>
        </a:lnSpc>
        <a:spcBef>
          <a:spcPts val="1655"/>
        </a:spcBef>
        <a:buFont typeface="Arial" panose="020B0604020202020204" pitchFamily="34" charset="0"/>
        <a:buChar char="•"/>
        <a:defRPr sz="5960" kern="1200">
          <a:solidFill>
            <a:schemeClr val="tx1"/>
          </a:solidFill>
          <a:latin typeface="+mn-lt"/>
          <a:ea typeface="+mn-ea"/>
          <a:cs typeface="+mn-cs"/>
        </a:defRPr>
      </a:lvl4pPr>
      <a:lvl5pPr marL="6811846" indent="-756872" algn="l" defTabSz="3027487" rtl="0" eaLnBrk="1" latinLnBrk="0" hangingPunct="1">
        <a:lnSpc>
          <a:spcPct val="90000"/>
        </a:lnSpc>
        <a:spcBef>
          <a:spcPts val="1655"/>
        </a:spcBef>
        <a:buFont typeface="Arial" panose="020B0604020202020204" pitchFamily="34" charset="0"/>
        <a:buChar char="•"/>
        <a:defRPr sz="5960" kern="1200">
          <a:solidFill>
            <a:schemeClr val="tx1"/>
          </a:solidFill>
          <a:latin typeface="+mn-lt"/>
          <a:ea typeface="+mn-ea"/>
          <a:cs typeface="+mn-cs"/>
        </a:defRPr>
      </a:lvl5pPr>
      <a:lvl6pPr marL="8325589" indent="-756872" algn="l" defTabSz="3027487" rtl="0" eaLnBrk="1" latinLnBrk="0" hangingPunct="1">
        <a:lnSpc>
          <a:spcPct val="90000"/>
        </a:lnSpc>
        <a:spcBef>
          <a:spcPts val="1655"/>
        </a:spcBef>
        <a:buFont typeface="Arial" panose="020B0604020202020204" pitchFamily="34" charset="0"/>
        <a:buChar char="•"/>
        <a:defRPr sz="5960" kern="1200">
          <a:solidFill>
            <a:schemeClr val="tx1"/>
          </a:solidFill>
          <a:latin typeface="+mn-lt"/>
          <a:ea typeface="+mn-ea"/>
          <a:cs typeface="+mn-cs"/>
        </a:defRPr>
      </a:lvl6pPr>
      <a:lvl7pPr marL="9839333" indent="-756872" algn="l" defTabSz="3027487" rtl="0" eaLnBrk="1" latinLnBrk="0" hangingPunct="1">
        <a:lnSpc>
          <a:spcPct val="90000"/>
        </a:lnSpc>
        <a:spcBef>
          <a:spcPts val="1655"/>
        </a:spcBef>
        <a:buFont typeface="Arial" panose="020B0604020202020204" pitchFamily="34" charset="0"/>
        <a:buChar char="•"/>
        <a:defRPr sz="5960" kern="1200">
          <a:solidFill>
            <a:schemeClr val="tx1"/>
          </a:solidFill>
          <a:latin typeface="+mn-lt"/>
          <a:ea typeface="+mn-ea"/>
          <a:cs typeface="+mn-cs"/>
        </a:defRPr>
      </a:lvl7pPr>
      <a:lvl8pPr marL="11353076" indent="-756872" algn="l" defTabSz="3027487" rtl="0" eaLnBrk="1" latinLnBrk="0" hangingPunct="1">
        <a:lnSpc>
          <a:spcPct val="90000"/>
        </a:lnSpc>
        <a:spcBef>
          <a:spcPts val="1655"/>
        </a:spcBef>
        <a:buFont typeface="Arial" panose="020B0604020202020204" pitchFamily="34" charset="0"/>
        <a:buChar char="•"/>
        <a:defRPr sz="5960" kern="1200">
          <a:solidFill>
            <a:schemeClr val="tx1"/>
          </a:solidFill>
          <a:latin typeface="+mn-lt"/>
          <a:ea typeface="+mn-ea"/>
          <a:cs typeface="+mn-cs"/>
        </a:defRPr>
      </a:lvl8pPr>
      <a:lvl9pPr marL="12866820" indent="-756872" algn="l" defTabSz="3027487" rtl="0" eaLnBrk="1" latinLnBrk="0" hangingPunct="1">
        <a:lnSpc>
          <a:spcPct val="90000"/>
        </a:lnSpc>
        <a:spcBef>
          <a:spcPts val="1655"/>
        </a:spcBef>
        <a:buFont typeface="Arial" panose="020B0604020202020204" pitchFamily="34" charset="0"/>
        <a:buChar char="•"/>
        <a:defRPr sz="5960" kern="1200">
          <a:solidFill>
            <a:schemeClr val="tx1"/>
          </a:solidFill>
          <a:latin typeface="+mn-lt"/>
          <a:ea typeface="+mn-ea"/>
          <a:cs typeface="+mn-cs"/>
        </a:defRPr>
      </a:lvl9pPr>
    </p:bodyStyle>
    <p:otherStyle>
      <a:defPPr>
        <a:defRPr lang="en-US"/>
      </a:defPPr>
      <a:lvl1pPr marL="0" algn="l" defTabSz="3027487" rtl="0" eaLnBrk="1" latinLnBrk="0" hangingPunct="1">
        <a:defRPr sz="5960" kern="1200">
          <a:solidFill>
            <a:schemeClr val="tx1"/>
          </a:solidFill>
          <a:latin typeface="+mn-lt"/>
          <a:ea typeface="+mn-ea"/>
          <a:cs typeface="+mn-cs"/>
        </a:defRPr>
      </a:lvl1pPr>
      <a:lvl2pPr marL="1513743" algn="l" defTabSz="3027487" rtl="0" eaLnBrk="1" latinLnBrk="0" hangingPunct="1">
        <a:defRPr sz="5960" kern="1200">
          <a:solidFill>
            <a:schemeClr val="tx1"/>
          </a:solidFill>
          <a:latin typeface="+mn-lt"/>
          <a:ea typeface="+mn-ea"/>
          <a:cs typeface="+mn-cs"/>
        </a:defRPr>
      </a:lvl2pPr>
      <a:lvl3pPr marL="3027487" algn="l" defTabSz="3027487" rtl="0" eaLnBrk="1" latinLnBrk="0" hangingPunct="1">
        <a:defRPr sz="5960" kern="1200">
          <a:solidFill>
            <a:schemeClr val="tx1"/>
          </a:solidFill>
          <a:latin typeface="+mn-lt"/>
          <a:ea typeface="+mn-ea"/>
          <a:cs typeface="+mn-cs"/>
        </a:defRPr>
      </a:lvl3pPr>
      <a:lvl4pPr marL="4541230" algn="l" defTabSz="3027487" rtl="0" eaLnBrk="1" latinLnBrk="0" hangingPunct="1">
        <a:defRPr sz="5960" kern="1200">
          <a:solidFill>
            <a:schemeClr val="tx1"/>
          </a:solidFill>
          <a:latin typeface="+mn-lt"/>
          <a:ea typeface="+mn-ea"/>
          <a:cs typeface="+mn-cs"/>
        </a:defRPr>
      </a:lvl4pPr>
      <a:lvl5pPr marL="6054974" algn="l" defTabSz="3027487" rtl="0" eaLnBrk="1" latinLnBrk="0" hangingPunct="1">
        <a:defRPr sz="5960" kern="1200">
          <a:solidFill>
            <a:schemeClr val="tx1"/>
          </a:solidFill>
          <a:latin typeface="+mn-lt"/>
          <a:ea typeface="+mn-ea"/>
          <a:cs typeface="+mn-cs"/>
        </a:defRPr>
      </a:lvl5pPr>
      <a:lvl6pPr marL="7568717" algn="l" defTabSz="3027487" rtl="0" eaLnBrk="1" latinLnBrk="0" hangingPunct="1">
        <a:defRPr sz="5960" kern="1200">
          <a:solidFill>
            <a:schemeClr val="tx1"/>
          </a:solidFill>
          <a:latin typeface="+mn-lt"/>
          <a:ea typeface="+mn-ea"/>
          <a:cs typeface="+mn-cs"/>
        </a:defRPr>
      </a:lvl6pPr>
      <a:lvl7pPr marL="9082461" algn="l" defTabSz="3027487" rtl="0" eaLnBrk="1" latinLnBrk="0" hangingPunct="1">
        <a:defRPr sz="5960" kern="1200">
          <a:solidFill>
            <a:schemeClr val="tx1"/>
          </a:solidFill>
          <a:latin typeface="+mn-lt"/>
          <a:ea typeface="+mn-ea"/>
          <a:cs typeface="+mn-cs"/>
        </a:defRPr>
      </a:lvl7pPr>
      <a:lvl8pPr marL="10596204" algn="l" defTabSz="3027487" rtl="0" eaLnBrk="1" latinLnBrk="0" hangingPunct="1">
        <a:defRPr sz="5960" kern="1200">
          <a:solidFill>
            <a:schemeClr val="tx1"/>
          </a:solidFill>
          <a:latin typeface="+mn-lt"/>
          <a:ea typeface="+mn-ea"/>
          <a:cs typeface="+mn-cs"/>
        </a:defRPr>
      </a:lvl8pPr>
      <a:lvl9pPr marL="12109948" algn="l" defTabSz="3027487" rtl="0" eaLnBrk="1" latinLnBrk="0" hangingPunct="1">
        <a:defRPr sz="596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4.emf"/><Relationship Id="rId13" Type="http://schemas.openxmlformats.org/officeDocument/2006/relationships/image" Target="../media/image8.png"/><Relationship Id="rId18" Type="http://schemas.openxmlformats.org/officeDocument/2006/relationships/image" Target="../media/image13.png"/><Relationship Id="rId3" Type="http://schemas.openxmlformats.org/officeDocument/2006/relationships/image" Target="../media/image1.jpeg"/><Relationship Id="rId7" Type="http://schemas.openxmlformats.org/officeDocument/2006/relationships/oleObject" Target="../embeddings/oleObject2.bin"/><Relationship Id="rId12" Type="http://schemas.openxmlformats.org/officeDocument/2006/relationships/image" Target="../media/image7.jpeg"/><Relationship Id="rId17" Type="http://schemas.openxmlformats.org/officeDocument/2006/relationships/image" Target="../media/image12.jpeg"/><Relationship Id="rId2" Type="http://schemas.openxmlformats.org/officeDocument/2006/relationships/notesSlide" Target="../notesSlides/notesSlide1.xml"/><Relationship Id="rId16" Type="http://schemas.openxmlformats.org/officeDocument/2006/relationships/image" Target="../media/image11.png"/><Relationship Id="rId20" Type="http://schemas.openxmlformats.org/officeDocument/2006/relationships/image" Target="../media/image15.emf"/><Relationship Id="rId1" Type="http://schemas.openxmlformats.org/officeDocument/2006/relationships/slideLayout" Target="../slideLayouts/slideLayout1.xml"/><Relationship Id="rId6" Type="http://schemas.openxmlformats.org/officeDocument/2006/relationships/image" Target="../media/image3.emf"/><Relationship Id="rId11" Type="http://schemas.openxmlformats.org/officeDocument/2006/relationships/image" Target="../media/image6.jpeg"/><Relationship Id="rId5" Type="http://schemas.openxmlformats.org/officeDocument/2006/relationships/oleObject" Target="../embeddings/oleObject1.bin"/><Relationship Id="rId15" Type="http://schemas.openxmlformats.org/officeDocument/2006/relationships/image" Target="../media/image10.svg"/><Relationship Id="rId10" Type="http://schemas.openxmlformats.org/officeDocument/2006/relationships/image" Target="../media/image5.emf"/><Relationship Id="rId19" Type="http://schemas.openxmlformats.org/officeDocument/2006/relationships/image" Target="../media/image14.svg"/><Relationship Id="rId4" Type="http://schemas.openxmlformats.org/officeDocument/2006/relationships/image" Target="../media/image2.svg"/><Relationship Id="rId9" Type="http://schemas.openxmlformats.org/officeDocument/2006/relationships/oleObject" Target="../embeddings/oleObject3.bin"/><Relationship Id="rId14" Type="http://schemas.openxmlformats.org/officeDocument/2006/relationships/image" Target="../media/image9.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B9BC62B-1968-9F0A-18E3-5B3459285276}"/>
            </a:ext>
          </a:extLst>
        </p:cNvPr>
        <p:cNvGrpSpPr/>
        <p:nvPr/>
      </p:nvGrpSpPr>
      <p:grpSpPr>
        <a:xfrm>
          <a:off x="0" y="0"/>
          <a:ext cx="0" cy="0"/>
          <a:chOff x="0" y="0"/>
          <a:chExt cx="0" cy="0"/>
        </a:xfrm>
      </p:grpSpPr>
      <p:sp>
        <p:nvSpPr>
          <p:cNvPr id="57" name="Freccia a pentagono 56">
            <a:extLst>
              <a:ext uri="{FF2B5EF4-FFF2-40B4-BE49-F238E27FC236}">
                <a16:creationId xmlns:a16="http://schemas.microsoft.com/office/drawing/2014/main" id="{C6E285D5-214A-ADD9-CCD3-26CAB0CF49DB}"/>
              </a:ext>
            </a:extLst>
          </p:cNvPr>
          <p:cNvSpPr/>
          <p:nvPr/>
        </p:nvSpPr>
        <p:spPr>
          <a:xfrm>
            <a:off x="531535" y="39249329"/>
            <a:ext cx="9618047" cy="2895633"/>
          </a:xfrm>
          <a:prstGeom prst="homePlate">
            <a:avLst>
              <a:gd name="adj" fmla="val 56879"/>
            </a:avLst>
          </a:prstGeom>
          <a:solidFill>
            <a:srgbClr val="F3CDCB"/>
          </a:solidFill>
          <a:ln>
            <a:solidFill>
              <a:srgbClr val="F3CDC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4" name="Rettangolo 3">
            <a:extLst>
              <a:ext uri="{FF2B5EF4-FFF2-40B4-BE49-F238E27FC236}">
                <a16:creationId xmlns:a16="http://schemas.microsoft.com/office/drawing/2014/main" id="{40FAD281-FB17-1ECC-3666-652EB39544D1}"/>
              </a:ext>
            </a:extLst>
          </p:cNvPr>
          <p:cNvSpPr/>
          <p:nvPr/>
        </p:nvSpPr>
        <p:spPr>
          <a:xfrm>
            <a:off x="0" y="0"/>
            <a:ext cx="30275214" cy="5686230"/>
          </a:xfrm>
          <a:prstGeom prst="rect">
            <a:avLst/>
          </a:prstGeom>
          <a:solidFill>
            <a:srgbClr val="961A2C"/>
          </a:solidFill>
          <a:ln>
            <a:solidFill>
              <a:srgbClr val="8B0029"/>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7" name="CasellaDiTesto 6">
            <a:extLst>
              <a:ext uri="{FF2B5EF4-FFF2-40B4-BE49-F238E27FC236}">
                <a16:creationId xmlns:a16="http://schemas.microsoft.com/office/drawing/2014/main" id="{E558F090-9A19-6CFA-F8EB-16CB1A966AFC}"/>
              </a:ext>
            </a:extLst>
          </p:cNvPr>
          <p:cNvSpPr txBox="1"/>
          <p:nvPr/>
        </p:nvSpPr>
        <p:spPr>
          <a:xfrm>
            <a:off x="1904898" y="658801"/>
            <a:ext cx="25864407" cy="2308324"/>
          </a:xfrm>
          <a:prstGeom prst="rect">
            <a:avLst/>
          </a:prstGeom>
          <a:noFill/>
        </p:spPr>
        <p:txBody>
          <a:bodyPr wrap="square" rtlCol="0">
            <a:spAutoFit/>
          </a:bodyPr>
          <a:lstStyle/>
          <a:p>
            <a:pPr algn="ctr"/>
            <a:r>
              <a:rPr lang="it-IT" sz="7200" u="sng">
                <a:solidFill>
                  <a:schemeClr val="bg1"/>
                </a:solidFill>
                <a:latin typeface="Roboto" panose="02000000000000000000" pitchFamily="2" charset="0"/>
                <a:ea typeface="Roboto" panose="02000000000000000000" pitchFamily="2" charset="0"/>
                <a:cs typeface="Roboto" panose="02000000000000000000" pitchFamily="2" charset="0"/>
              </a:rPr>
              <a:t>RUNNING SESSION-CONDITIONED HUMAN SERUM REDUCES CANCER CELL SPHEROID </a:t>
            </a:r>
            <a:r>
              <a:rPr lang="it-IT" sz="6600" u="sng">
                <a:solidFill>
                  <a:schemeClr val="bg1"/>
                </a:solidFill>
                <a:latin typeface="Roboto" panose="02000000000000000000" pitchFamily="2" charset="0"/>
                <a:ea typeface="Roboto" panose="02000000000000000000" pitchFamily="2" charset="0"/>
                <a:cs typeface="Roboto" panose="02000000000000000000" pitchFamily="2" charset="0"/>
              </a:rPr>
              <a:t>FORMATION</a:t>
            </a:r>
          </a:p>
        </p:txBody>
      </p:sp>
      <p:sp>
        <p:nvSpPr>
          <p:cNvPr id="10" name="CasellaDiTesto 9">
            <a:extLst>
              <a:ext uri="{FF2B5EF4-FFF2-40B4-BE49-F238E27FC236}">
                <a16:creationId xmlns:a16="http://schemas.microsoft.com/office/drawing/2014/main" id="{AF6B0B0F-40E5-4F2A-1B8C-8B2A6822A1C8}"/>
              </a:ext>
            </a:extLst>
          </p:cNvPr>
          <p:cNvSpPr txBox="1"/>
          <p:nvPr/>
        </p:nvSpPr>
        <p:spPr>
          <a:xfrm>
            <a:off x="1034855" y="3247188"/>
            <a:ext cx="27869980" cy="2200602"/>
          </a:xfrm>
          <a:prstGeom prst="rect">
            <a:avLst/>
          </a:prstGeom>
          <a:noFill/>
        </p:spPr>
        <p:txBody>
          <a:bodyPr wrap="square">
            <a:spAutoFit/>
          </a:bodyPr>
          <a:lstStyle/>
          <a:p>
            <a:pPr algn="ctr">
              <a:buNone/>
            </a:pPr>
            <a:r>
              <a:rPr lang="it-IT" sz="2800" b="0" i="0" u="none" strike="noStrike">
                <a:solidFill>
                  <a:srgbClr val="FFFFFF"/>
                </a:solidFill>
                <a:effectLst/>
                <a:latin typeface="Roboto" panose="02000000000000000000" pitchFamily="2" charset="0"/>
              </a:rPr>
              <a:t>Asja Conti</a:t>
            </a:r>
            <a:r>
              <a:rPr lang="it-IT" sz="2800" b="0" i="0" u="none" strike="noStrike" baseline="30000">
                <a:solidFill>
                  <a:srgbClr val="FFFFFF"/>
                </a:solidFill>
                <a:effectLst/>
                <a:latin typeface="Roboto" panose="02000000000000000000" pitchFamily="2" charset="0"/>
              </a:rPr>
              <a:t>1</a:t>
            </a:r>
            <a:r>
              <a:rPr lang="it-IT" sz="2800" b="0" i="0" u="none" strike="noStrike">
                <a:solidFill>
                  <a:srgbClr val="FFFFFF"/>
                </a:solidFill>
                <a:effectLst/>
                <a:latin typeface="Roboto" panose="02000000000000000000" pitchFamily="2" charset="0"/>
              </a:rPr>
              <a:t>, Giulia Baldelli</a:t>
            </a:r>
            <a:r>
              <a:rPr lang="it-IT" sz="2800" b="0" i="0" u="none" strike="noStrike" baseline="30000">
                <a:solidFill>
                  <a:srgbClr val="FFFFFF"/>
                </a:solidFill>
                <a:effectLst/>
                <a:latin typeface="Roboto" panose="02000000000000000000" pitchFamily="2" charset="0"/>
              </a:rPr>
              <a:t>1</a:t>
            </a:r>
            <a:r>
              <a:rPr lang="it-IT" sz="2800" b="0" i="0" u="none" strike="noStrike">
                <a:solidFill>
                  <a:srgbClr val="FFFFFF"/>
                </a:solidFill>
                <a:effectLst/>
                <a:latin typeface="Roboto" panose="02000000000000000000" pitchFamily="2" charset="0"/>
              </a:rPr>
              <a:t>, Alice Avancini</a:t>
            </a:r>
            <a:r>
              <a:rPr lang="it-IT" sz="2800" b="0" i="0" u="none" strike="noStrike" baseline="30000">
                <a:solidFill>
                  <a:srgbClr val="FFFFFF"/>
                </a:solidFill>
                <a:effectLst/>
                <a:latin typeface="Roboto" panose="02000000000000000000" pitchFamily="2" charset="0"/>
              </a:rPr>
              <a:t>2,3</a:t>
            </a:r>
            <a:r>
              <a:rPr lang="it-IT" sz="2800" b="0" i="0" u="none" strike="noStrike">
                <a:solidFill>
                  <a:srgbClr val="FFFFFF"/>
                </a:solidFill>
                <a:effectLst/>
                <a:latin typeface="Roboto" panose="02000000000000000000" pitchFamily="2" charset="0"/>
              </a:rPr>
              <a:t>, Lorenzo Budel</a:t>
            </a:r>
            <a:r>
              <a:rPr lang="it-IT" sz="2800" b="0" i="0" u="none" strike="noStrike" baseline="30000">
                <a:solidFill>
                  <a:srgbClr val="FFFFFF"/>
                </a:solidFill>
                <a:effectLst/>
                <a:latin typeface="Roboto" panose="02000000000000000000" pitchFamily="2" charset="0"/>
              </a:rPr>
              <a:t>2</a:t>
            </a:r>
            <a:r>
              <a:rPr lang="it-IT" sz="2800" b="0" i="0" u="none" strike="noStrike">
                <a:solidFill>
                  <a:srgbClr val="FFFFFF"/>
                </a:solidFill>
                <a:effectLst/>
                <a:latin typeface="Roboto" panose="02000000000000000000" pitchFamily="2" charset="0"/>
              </a:rPr>
              <a:t>, Veronica Gentilini</a:t>
            </a:r>
            <a:r>
              <a:rPr lang="it-IT" sz="2800" b="0" i="0" u="none" strike="noStrike" baseline="30000">
                <a:solidFill>
                  <a:srgbClr val="FFFFFF"/>
                </a:solidFill>
                <a:effectLst/>
                <a:latin typeface="Roboto" panose="02000000000000000000" pitchFamily="2" charset="0"/>
              </a:rPr>
              <a:t>1</a:t>
            </a:r>
            <a:r>
              <a:rPr lang="it-IT" sz="2800" b="0" i="0" u="none" strike="noStrike">
                <a:solidFill>
                  <a:srgbClr val="FFFFFF"/>
                </a:solidFill>
                <a:effectLst/>
                <a:latin typeface="Roboto" panose="02000000000000000000" pitchFamily="2" charset="0"/>
              </a:rPr>
              <a:t>, Anita Borsati</a:t>
            </a:r>
            <a:r>
              <a:rPr lang="it-IT" sz="2800" b="0" i="0" u="none" strike="noStrike" baseline="30000">
                <a:solidFill>
                  <a:srgbClr val="FFFFFF"/>
                </a:solidFill>
                <a:effectLst/>
                <a:latin typeface="Roboto" panose="02000000000000000000" pitchFamily="2" charset="0"/>
              </a:rPr>
              <a:t>2,4</a:t>
            </a:r>
            <a:r>
              <a:rPr lang="it-IT" sz="2800" b="0" i="0" u="none" strike="noStrike">
                <a:solidFill>
                  <a:srgbClr val="FFFFFF"/>
                </a:solidFill>
                <a:effectLst/>
                <a:latin typeface="Roboto" panose="02000000000000000000" pitchFamily="2" charset="0"/>
              </a:rPr>
              <a:t>, Christian Ciurnelli</a:t>
            </a:r>
            <a:r>
              <a:rPr lang="it-IT" sz="2800" b="0" i="0" u="none" strike="noStrike" baseline="30000">
                <a:solidFill>
                  <a:srgbClr val="FFFFFF"/>
                </a:solidFill>
                <a:effectLst/>
                <a:latin typeface="Roboto" panose="02000000000000000000" pitchFamily="2" charset="0"/>
              </a:rPr>
              <a:t>2</a:t>
            </a:r>
            <a:r>
              <a:rPr lang="it-IT" sz="2800" b="0" i="0" u="none" strike="noStrike">
                <a:solidFill>
                  <a:srgbClr val="FFFFFF"/>
                </a:solidFill>
                <a:effectLst/>
                <a:latin typeface="Roboto" panose="02000000000000000000" pitchFamily="2" charset="0"/>
              </a:rPr>
              <a:t>, Michele Milella</a:t>
            </a:r>
            <a:r>
              <a:rPr lang="it-IT" sz="2800" b="0" i="0" u="none" strike="noStrike" baseline="30000">
                <a:solidFill>
                  <a:srgbClr val="FFFFFF"/>
                </a:solidFill>
                <a:effectLst/>
                <a:latin typeface="Roboto" panose="02000000000000000000" pitchFamily="2" charset="0"/>
              </a:rPr>
              <a:t>3</a:t>
            </a:r>
            <a:r>
              <a:rPr lang="it-IT" sz="2800" b="0" i="0" u="none" strike="noStrike">
                <a:solidFill>
                  <a:srgbClr val="FFFFFF"/>
                </a:solidFill>
                <a:effectLst/>
                <a:latin typeface="Roboto" panose="02000000000000000000" pitchFamily="2" charset="0"/>
              </a:rPr>
              <a:t>, Federico Schena</a:t>
            </a:r>
            <a:r>
              <a:rPr lang="it-IT" sz="2800" b="0" i="0" u="none" strike="noStrike" baseline="30000">
                <a:solidFill>
                  <a:srgbClr val="FFFFFF"/>
                </a:solidFill>
                <a:effectLst/>
                <a:latin typeface="Roboto" panose="02000000000000000000" pitchFamily="2" charset="0"/>
              </a:rPr>
              <a:t>2</a:t>
            </a:r>
            <a:r>
              <a:rPr lang="it-IT" sz="2800" b="0" i="0" u="none" strike="noStrike">
                <a:solidFill>
                  <a:srgbClr val="FFFFFF"/>
                </a:solidFill>
                <a:effectLst/>
                <a:latin typeface="Roboto" panose="02000000000000000000" pitchFamily="2" charset="0"/>
              </a:rPr>
              <a:t>, Giorgio Brandi</a:t>
            </a:r>
            <a:r>
              <a:rPr lang="it-IT" sz="2800" b="0" i="0" u="none" strike="noStrike" baseline="30000">
                <a:solidFill>
                  <a:srgbClr val="FFFFFF"/>
                </a:solidFill>
                <a:effectLst/>
                <a:latin typeface="Roboto" panose="02000000000000000000" pitchFamily="2" charset="0"/>
              </a:rPr>
              <a:t>1</a:t>
            </a:r>
            <a:r>
              <a:rPr lang="it-IT" sz="2800" b="0" i="0" u="none" strike="noStrike">
                <a:solidFill>
                  <a:srgbClr val="FFFFFF"/>
                </a:solidFill>
                <a:effectLst/>
                <a:latin typeface="Roboto" panose="02000000000000000000" pitchFamily="2" charset="0"/>
              </a:rPr>
              <a:t>, Sara Pilotto</a:t>
            </a:r>
            <a:r>
              <a:rPr lang="it-IT" sz="2800" b="0" i="0" u="none" strike="noStrike" baseline="30000">
                <a:solidFill>
                  <a:srgbClr val="FFFFFF"/>
                </a:solidFill>
                <a:effectLst/>
                <a:latin typeface="Roboto" panose="02000000000000000000" pitchFamily="2" charset="0"/>
              </a:rPr>
              <a:t>3</a:t>
            </a:r>
            <a:r>
              <a:rPr lang="it-IT" sz="2800" b="0" i="0" u="none" strike="noStrike">
                <a:solidFill>
                  <a:srgbClr val="FFFFFF"/>
                </a:solidFill>
                <a:effectLst/>
                <a:latin typeface="Roboto" panose="02000000000000000000" pitchFamily="2" charset="0"/>
              </a:rPr>
              <a:t>, Cantor Tarperi</a:t>
            </a:r>
            <a:r>
              <a:rPr lang="it-IT" sz="2800" b="0" i="0" u="none" strike="noStrike" baseline="30000">
                <a:solidFill>
                  <a:srgbClr val="FFFFFF"/>
                </a:solidFill>
                <a:effectLst/>
                <a:latin typeface="Roboto" panose="02000000000000000000" pitchFamily="2" charset="0"/>
              </a:rPr>
              <a:t>2</a:t>
            </a:r>
            <a:r>
              <a:rPr lang="it-IT" sz="2800" b="0" i="0" u="none" strike="noStrike">
                <a:solidFill>
                  <a:srgbClr val="FFFFFF"/>
                </a:solidFill>
                <a:effectLst/>
                <a:latin typeface="Roboto" panose="02000000000000000000" pitchFamily="2" charset="0"/>
              </a:rPr>
              <a:t>, Mauro De Santi</a:t>
            </a:r>
            <a:r>
              <a:rPr lang="it-IT" sz="2800" b="0" i="0" u="none" strike="noStrike" baseline="30000">
                <a:solidFill>
                  <a:srgbClr val="FFFFFF"/>
                </a:solidFill>
                <a:effectLst/>
                <a:latin typeface="Roboto" panose="02000000000000000000" pitchFamily="2" charset="0"/>
              </a:rPr>
              <a:t>1</a:t>
            </a:r>
          </a:p>
          <a:p>
            <a:pPr algn="ctr">
              <a:buNone/>
            </a:pPr>
            <a:endParaRPr lang="it-IT" sz="1600"/>
          </a:p>
          <a:p>
            <a:pPr algn="ctr">
              <a:buNone/>
            </a:pPr>
            <a:r>
              <a:rPr lang="it-IT" sz="2000" b="0" i="0" u="none" strike="noStrike" baseline="30000">
                <a:solidFill>
                  <a:srgbClr val="FFFFFF"/>
                </a:solidFill>
                <a:effectLst/>
                <a:latin typeface="Roboto" panose="02000000000000000000" pitchFamily="2" charset="0"/>
              </a:rPr>
              <a:t>1</a:t>
            </a:r>
            <a:r>
              <a:rPr lang="it-IT" sz="2000" b="0" i="0" u="none" strike="noStrike">
                <a:solidFill>
                  <a:srgbClr val="FFFFFF"/>
                </a:solidFill>
                <a:effectLst/>
                <a:latin typeface="Roboto" panose="02000000000000000000" pitchFamily="2" charset="0"/>
              </a:rPr>
              <a:t>Department of </a:t>
            </a:r>
            <a:r>
              <a:rPr lang="it-IT" sz="2000" b="0" i="0" u="none" strike="noStrike" err="1">
                <a:solidFill>
                  <a:srgbClr val="FFFFFF"/>
                </a:solidFill>
                <a:effectLst/>
                <a:latin typeface="Roboto" panose="02000000000000000000" pitchFamily="2" charset="0"/>
              </a:rPr>
              <a:t>Biomolecular</a:t>
            </a:r>
            <a:r>
              <a:rPr lang="it-IT" sz="2000" b="0" i="0" u="none" strike="noStrike">
                <a:solidFill>
                  <a:srgbClr val="FFFFFF"/>
                </a:solidFill>
                <a:effectLst/>
                <a:latin typeface="Roboto" panose="02000000000000000000" pitchFamily="2" charset="0"/>
              </a:rPr>
              <a:t> Sciences, University of Urbino Carlo Bo, Italy, </a:t>
            </a:r>
            <a:r>
              <a:rPr lang="it-IT" sz="2000" b="0" i="0" u="none" strike="noStrike" baseline="30000">
                <a:solidFill>
                  <a:srgbClr val="FFFFFF"/>
                </a:solidFill>
                <a:effectLst/>
                <a:latin typeface="Roboto" panose="02000000000000000000" pitchFamily="2" charset="0"/>
              </a:rPr>
              <a:t>2</a:t>
            </a:r>
            <a:r>
              <a:rPr lang="it-IT" sz="2000" b="0" i="0" u="none" strike="noStrike">
                <a:solidFill>
                  <a:srgbClr val="FFFFFF"/>
                </a:solidFill>
                <a:effectLst/>
                <a:latin typeface="Roboto" panose="02000000000000000000" pitchFamily="2" charset="0"/>
              </a:rPr>
              <a:t> Department of </a:t>
            </a:r>
            <a:r>
              <a:rPr lang="it-IT" sz="2000" b="0" i="0" u="none" strike="noStrike" err="1">
                <a:solidFill>
                  <a:srgbClr val="FFFFFF"/>
                </a:solidFill>
                <a:effectLst/>
                <a:latin typeface="Roboto" panose="02000000000000000000" pitchFamily="2" charset="0"/>
              </a:rPr>
              <a:t>Neurosciences</a:t>
            </a:r>
            <a:r>
              <a:rPr lang="it-IT" sz="2000" b="0" i="0" u="none" strike="noStrike">
                <a:solidFill>
                  <a:srgbClr val="FFFFFF"/>
                </a:solidFill>
                <a:effectLst/>
                <a:latin typeface="Roboto" panose="02000000000000000000" pitchFamily="2" charset="0"/>
              </a:rPr>
              <a:t>, Biomedicine and Movement, University of Verona, Verona, Italy,</a:t>
            </a:r>
            <a:endParaRPr lang="it-IT" sz="1600"/>
          </a:p>
          <a:p>
            <a:pPr algn="ctr">
              <a:buNone/>
            </a:pPr>
            <a:r>
              <a:rPr lang="it-IT" sz="2000" b="0" i="0" u="none" strike="noStrike" baseline="30000">
                <a:solidFill>
                  <a:srgbClr val="FFFFFF"/>
                </a:solidFill>
                <a:effectLst/>
                <a:latin typeface="Roboto" panose="02000000000000000000" pitchFamily="2" charset="0"/>
              </a:rPr>
              <a:t>3 </a:t>
            </a:r>
            <a:r>
              <a:rPr lang="it-IT" sz="2000" b="0" i="0" u="none" strike="noStrike">
                <a:solidFill>
                  <a:srgbClr val="FFFFFF"/>
                </a:solidFill>
                <a:effectLst/>
                <a:latin typeface="Roboto" panose="02000000000000000000" pitchFamily="2" charset="0"/>
              </a:rPr>
              <a:t>Section of Innovation Biomedicine–</a:t>
            </a:r>
            <a:r>
              <a:rPr lang="it-IT" sz="2000" b="0" i="0" u="none" strike="noStrike" err="1">
                <a:solidFill>
                  <a:srgbClr val="FFFFFF"/>
                </a:solidFill>
                <a:effectLst/>
                <a:latin typeface="Roboto" panose="02000000000000000000" pitchFamily="2" charset="0"/>
              </a:rPr>
              <a:t>Oncology</a:t>
            </a:r>
            <a:r>
              <a:rPr lang="it-IT" sz="2000" b="0" i="0" u="none" strike="noStrike">
                <a:solidFill>
                  <a:srgbClr val="FFFFFF"/>
                </a:solidFill>
                <a:effectLst/>
                <a:latin typeface="Roboto" panose="02000000000000000000" pitchFamily="2" charset="0"/>
              </a:rPr>
              <a:t> Area, Department of Engineering for Innovation Medicine (DIMI), University of Verona and University and Hospital Trust (AOUI) of Verona, Italy,</a:t>
            </a:r>
            <a:endParaRPr lang="it-IT" sz="1600"/>
          </a:p>
          <a:p>
            <a:pPr algn="ctr">
              <a:buNone/>
            </a:pPr>
            <a:r>
              <a:rPr lang="it-IT" sz="2000" b="0" i="0" u="none" strike="noStrike" baseline="30000">
                <a:solidFill>
                  <a:srgbClr val="FFFFFF"/>
                </a:solidFill>
                <a:effectLst/>
                <a:latin typeface="Roboto" panose="02000000000000000000" pitchFamily="2" charset="0"/>
              </a:rPr>
              <a:t>4</a:t>
            </a:r>
            <a:r>
              <a:rPr lang="it-IT" sz="2000" b="0" i="0" u="none" strike="noStrike">
                <a:solidFill>
                  <a:srgbClr val="FFFFFF"/>
                </a:solidFill>
                <a:effectLst/>
                <a:latin typeface="Roboto" panose="02000000000000000000" pitchFamily="2" charset="0"/>
              </a:rPr>
              <a:t> </a:t>
            </a:r>
            <a:r>
              <a:rPr lang="it-IT" sz="2000" b="0" i="0" u="none" strike="noStrike" err="1">
                <a:solidFill>
                  <a:srgbClr val="FFFFFF"/>
                </a:solidFill>
                <a:effectLst/>
                <a:latin typeface="Roboto" panose="02000000000000000000" pitchFamily="2" charset="0"/>
              </a:rPr>
              <a:t>Biomedical</a:t>
            </a:r>
            <a:r>
              <a:rPr lang="it-IT" sz="2000" b="0" i="0" u="none" strike="noStrike">
                <a:solidFill>
                  <a:srgbClr val="FFFFFF"/>
                </a:solidFill>
                <a:effectLst/>
                <a:latin typeface="Roboto" panose="02000000000000000000" pitchFamily="2" charset="0"/>
              </a:rPr>
              <a:t>, Clinical and </a:t>
            </a:r>
            <a:r>
              <a:rPr lang="it-IT" sz="2000" b="0" i="0" u="none" strike="noStrike" err="1">
                <a:solidFill>
                  <a:srgbClr val="FFFFFF"/>
                </a:solidFill>
                <a:effectLst/>
                <a:latin typeface="Roboto" panose="02000000000000000000" pitchFamily="2" charset="0"/>
              </a:rPr>
              <a:t>Experimental</a:t>
            </a:r>
            <a:r>
              <a:rPr lang="it-IT" sz="2000" b="0" i="0" u="none" strike="noStrike">
                <a:solidFill>
                  <a:srgbClr val="FFFFFF"/>
                </a:solidFill>
                <a:effectLst/>
                <a:latin typeface="Roboto" panose="02000000000000000000" pitchFamily="2" charset="0"/>
              </a:rPr>
              <a:t> Sciences, Department of Medicine, University of Verona, Verona, Italy</a:t>
            </a:r>
            <a:endParaRPr lang="it-IT" sz="1600"/>
          </a:p>
        </p:txBody>
      </p:sp>
      <p:sp>
        <p:nvSpPr>
          <p:cNvPr id="15" name="Rettangolo 14">
            <a:extLst>
              <a:ext uri="{FF2B5EF4-FFF2-40B4-BE49-F238E27FC236}">
                <a16:creationId xmlns:a16="http://schemas.microsoft.com/office/drawing/2014/main" id="{5739717E-1454-B207-CB85-E166C4AE9A1B}"/>
              </a:ext>
            </a:extLst>
          </p:cNvPr>
          <p:cNvSpPr/>
          <p:nvPr/>
        </p:nvSpPr>
        <p:spPr>
          <a:xfrm>
            <a:off x="344090" y="35254628"/>
            <a:ext cx="29587032" cy="903600"/>
          </a:xfrm>
          <a:prstGeom prst="rect">
            <a:avLst/>
          </a:prstGeom>
          <a:solidFill>
            <a:srgbClr val="F3CDC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it-IT" sz="4000">
                <a:solidFill>
                  <a:schemeClr val="tx1"/>
                </a:solidFill>
                <a:latin typeface="Roboto" panose="02000000000000000000" pitchFamily="2" charset="0"/>
                <a:ea typeface="Roboto" panose="02000000000000000000" pitchFamily="2" charset="0"/>
              </a:rPr>
              <a:t>CONCLUSION </a:t>
            </a:r>
          </a:p>
        </p:txBody>
      </p:sp>
      <p:sp>
        <p:nvSpPr>
          <p:cNvPr id="36" name="Rettangolo 35">
            <a:extLst>
              <a:ext uri="{FF2B5EF4-FFF2-40B4-BE49-F238E27FC236}">
                <a16:creationId xmlns:a16="http://schemas.microsoft.com/office/drawing/2014/main" id="{7FDADECF-F321-35F2-523C-55005CE61C11}"/>
              </a:ext>
            </a:extLst>
          </p:cNvPr>
          <p:cNvSpPr/>
          <p:nvPr/>
        </p:nvSpPr>
        <p:spPr>
          <a:xfrm>
            <a:off x="531536" y="5942945"/>
            <a:ext cx="13341908" cy="938966"/>
          </a:xfrm>
          <a:prstGeom prst="rect">
            <a:avLst/>
          </a:prstGeom>
          <a:solidFill>
            <a:srgbClr val="F3CDC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it-IT" sz="4000">
                <a:solidFill>
                  <a:schemeClr val="tx1"/>
                </a:solidFill>
                <a:latin typeface="Roboto" panose="02000000000000000000" pitchFamily="2" charset="0"/>
                <a:ea typeface="Roboto" panose="02000000000000000000" pitchFamily="2" charset="0"/>
                <a:cs typeface="Roboto" panose="02000000000000000000" pitchFamily="2" charset="0"/>
              </a:rPr>
              <a:t>INTRODUCTION</a:t>
            </a:r>
            <a:endParaRPr lang="it-IT" sz="4400">
              <a:solidFill>
                <a:schemeClr val="tx1"/>
              </a:solidFill>
              <a:latin typeface="Roboto" panose="02000000000000000000" pitchFamily="2" charset="0"/>
              <a:ea typeface="Roboto" panose="02000000000000000000" pitchFamily="2" charset="0"/>
              <a:cs typeface="Roboto" panose="02000000000000000000" pitchFamily="2" charset="0"/>
            </a:endParaRPr>
          </a:p>
        </p:txBody>
      </p:sp>
      <p:sp>
        <p:nvSpPr>
          <p:cNvPr id="37" name="CasellaDiTesto 36">
            <a:extLst>
              <a:ext uri="{FF2B5EF4-FFF2-40B4-BE49-F238E27FC236}">
                <a16:creationId xmlns:a16="http://schemas.microsoft.com/office/drawing/2014/main" id="{1E6B0F47-4B01-8791-FF6A-1E0BCC6FB43C}"/>
              </a:ext>
            </a:extLst>
          </p:cNvPr>
          <p:cNvSpPr txBox="1"/>
          <p:nvPr/>
        </p:nvSpPr>
        <p:spPr>
          <a:xfrm>
            <a:off x="802079" y="7375686"/>
            <a:ext cx="12910693" cy="4523033"/>
          </a:xfrm>
          <a:prstGeom prst="rect">
            <a:avLst/>
          </a:prstGeom>
          <a:noFill/>
        </p:spPr>
        <p:txBody>
          <a:bodyPr wrap="square" rtlCol="0">
            <a:spAutoFit/>
          </a:bodyPr>
          <a:lstStyle/>
          <a:p>
            <a:pPr algn="just">
              <a:lnSpc>
                <a:spcPts val="5000"/>
              </a:lnSpc>
            </a:pPr>
            <a:r>
              <a:rPr lang="en-US" sz="3200">
                <a:latin typeface="Roboto" panose="02000000000000000000" pitchFamily="2" charset="0"/>
                <a:ea typeface="Roboto" panose="02000000000000000000" pitchFamily="2" charset="0"/>
                <a:cs typeface="Roboto" panose="02000000000000000000" pitchFamily="2" charset="0"/>
              </a:rPr>
              <a:t>Despite advances in diagnosis and treatment improving survival, recurrences are common. Cancer recurrence is frequently associated with tumor dormancy, a reversible state in which residual tumor cells survive and may later reactivate. Three-dimensional cell culture models represent a valuable tool for studying tumor recurrence. Although physical activity is associated with lower cancer recurrence, the underlying biological mechanisms remain poorly understood. </a:t>
            </a:r>
          </a:p>
        </p:txBody>
      </p:sp>
      <p:sp>
        <p:nvSpPr>
          <p:cNvPr id="21" name="CasellaDiTesto 20">
            <a:extLst>
              <a:ext uri="{FF2B5EF4-FFF2-40B4-BE49-F238E27FC236}">
                <a16:creationId xmlns:a16="http://schemas.microsoft.com/office/drawing/2014/main" id="{B246E5A8-E0B0-0AA5-1EAF-D775DD59D69B}"/>
              </a:ext>
            </a:extLst>
          </p:cNvPr>
          <p:cNvSpPr txBox="1"/>
          <p:nvPr/>
        </p:nvSpPr>
        <p:spPr>
          <a:xfrm>
            <a:off x="507038" y="36402122"/>
            <a:ext cx="29178305" cy="2593018"/>
          </a:xfrm>
          <a:prstGeom prst="rect">
            <a:avLst/>
          </a:prstGeom>
          <a:noFill/>
        </p:spPr>
        <p:txBody>
          <a:bodyPr wrap="square" rtlCol="0">
            <a:spAutoFit/>
          </a:bodyPr>
          <a:lstStyle/>
          <a:p>
            <a:pPr algn="just">
              <a:lnSpc>
                <a:spcPts val="5000"/>
              </a:lnSpc>
            </a:pPr>
            <a:r>
              <a:rPr lang="en-US" sz="3000">
                <a:latin typeface="Roboto" panose="02000000000000000000" pitchFamily="2" charset="0"/>
                <a:ea typeface="Roboto" panose="02000000000000000000" pitchFamily="2" charset="0"/>
              </a:rPr>
              <a:t>These results align with our previous studies on prostate cancer cells exposed to running-conditioned sera, suggesting that acute exercise may reduce cancer tumorigenic potential, helping explain the link between PA and lower recurrence. Shorter running distances showed comparable effects to longer ones, highlighting practical implications for </a:t>
            </a:r>
            <a:r>
              <a:rPr lang="en-US" sz="3000" err="1">
                <a:latin typeface="Roboto" panose="02000000000000000000" pitchFamily="2" charset="0"/>
                <a:ea typeface="Roboto" panose="02000000000000000000" pitchFamily="2" charset="0"/>
              </a:rPr>
              <a:t>realworld</a:t>
            </a:r>
            <a:r>
              <a:rPr lang="en-US" sz="3000">
                <a:latin typeface="Roboto" panose="02000000000000000000" pitchFamily="2" charset="0"/>
                <a:ea typeface="Roboto" panose="02000000000000000000" pitchFamily="2" charset="0"/>
              </a:rPr>
              <a:t> exercise prescriptions in oncology. Ongoing studies are expanding the cohort by enrolling additional female runners, and the collected sera are currently being tested on lung cancer cell models. These additional data will further clarify the systemic anticancer effects of acute exercise.</a:t>
            </a:r>
            <a:endParaRPr lang="it-IT" sz="3000">
              <a:latin typeface="Roboto" panose="02000000000000000000" pitchFamily="2" charset="0"/>
              <a:ea typeface="Roboto" panose="02000000000000000000" pitchFamily="2" charset="0"/>
            </a:endParaRPr>
          </a:p>
        </p:txBody>
      </p:sp>
      <p:sp>
        <p:nvSpPr>
          <p:cNvPr id="9" name="Rettangolo 8">
            <a:extLst>
              <a:ext uri="{FF2B5EF4-FFF2-40B4-BE49-F238E27FC236}">
                <a16:creationId xmlns:a16="http://schemas.microsoft.com/office/drawing/2014/main" id="{CC9C8C77-9DEA-3F85-F32A-2A4BBE13347F}"/>
              </a:ext>
            </a:extLst>
          </p:cNvPr>
          <p:cNvSpPr/>
          <p:nvPr/>
        </p:nvSpPr>
        <p:spPr>
          <a:xfrm>
            <a:off x="507037" y="24259549"/>
            <a:ext cx="29146537" cy="928846"/>
          </a:xfrm>
          <a:prstGeom prst="rect">
            <a:avLst/>
          </a:prstGeom>
          <a:solidFill>
            <a:srgbClr val="F3CDC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it-IT" sz="4000">
                <a:solidFill>
                  <a:schemeClr val="tx1"/>
                </a:solidFill>
                <a:latin typeface="Roboto" panose="02000000000000000000" pitchFamily="2" charset="0"/>
                <a:ea typeface="Roboto" panose="02000000000000000000" pitchFamily="2" charset="0"/>
              </a:rPr>
              <a:t>RESULTS </a:t>
            </a:r>
          </a:p>
        </p:txBody>
      </p:sp>
      <p:pic>
        <p:nvPicPr>
          <p:cNvPr id="63" name="Immagine 62" descr="ISEO Conference 2026 - International Society of Exercise ...">
            <a:extLst>
              <a:ext uri="{FF2B5EF4-FFF2-40B4-BE49-F238E27FC236}">
                <a16:creationId xmlns:a16="http://schemas.microsoft.com/office/drawing/2014/main" id="{5A6E6C29-4324-C2AA-F14E-D4817AE0ABB5}"/>
              </a:ext>
            </a:extLst>
          </p:cNvPr>
          <p:cNvPicPr>
            <a:picLocks noChangeAspect="1"/>
          </p:cNvPicPr>
          <p:nvPr/>
        </p:nvPicPr>
        <p:blipFill>
          <a:blip r:embed="rId3"/>
          <a:stretch>
            <a:fillRect/>
          </a:stretch>
        </p:blipFill>
        <p:spPr>
          <a:xfrm>
            <a:off x="18354217" y="39509220"/>
            <a:ext cx="4230329" cy="2231544"/>
          </a:xfrm>
          <a:prstGeom prst="rect">
            <a:avLst/>
          </a:prstGeom>
        </p:spPr>
      </p:pic>
      <p:pic>
        <p:nvPicPr>
          <p:cNvPr id="29" name="Elemento grafico 28">
            <a:extLst>
              <a:ext uri="{FF2B5EF4-FFF2-40B4-BE49-F238E27FC236}">
                <a16:creationId xmlns:a16="http://schemas.microsoft.com/office/drawing/2014/main" id="{9D534706-EB10-ECEE-BBC8-F435305E7470}"/>
              </a:ext>
            </a:extLst>
          </p:cNvPr>
          <p:cNvPicPr>
            <a:picLocks noChangeAspect="1"/>
          </p:cNvPicPr>
          <p:nvPr/>
        </p:nvPicPr>
        <p:blipFill>
          <a:blip>
            <a:extLst>
              <a:ext uri="{96DAC541-7B7A-43D3-8B79-37D633B846F1}">
                <asvg:svgBlip xmlns:asvg="http://schemas.microsoft.com/office/drawing/2016/SVG/main" r:embed="rId4"/>
              </a:ext>
            </a:extLst>
          </a:blip>
          <a:srcRect r="8381"/>
          <a:stretch>
            <a:fillRect/>
          </a:stretch>
        </p:blipFill>
        <p:spPr>
          <a:xfrm>
            <a:off x="1598558" y="12568285"/>
            <a:ext cx="11697488" cy="4064314"/>
          </a:xfrm>
          <a:prstGeom prst="rect">
            <a:avLst/>
          </a:prstGeom>
        </p:spPr>
      </p:pic>
      <p:graphicFrame>
        <p:nvGraphicFramePr>
          <p:cNvPr id="94" name="Oggetto 93">
            <a:extLst>
              <a:ext uri="{FF2B5EF4-FFF2-40B4-BE49-F238E27FC236}">
                <a16:creationId xmlns:a16="http://schemas.microsoft.com/office/drawing/2014/main" id="{B7F01D51-EAED-4ABF-07E6-16B959A19AE8}"/>
              </a:ext>
            </a:extLst>
          </p:cNvPr>
          <p:cNvGraphicFramePr>
            <a:graphicFrameLocks noChangeAspect="1"/>
          </p:cNvGraphicFramePr>
          <p:nvPr>
            <p:extLst>
              <p:ext uri="{D42A27DB-BD31-4B8C-83A1-F6EECF244321}">
                <p14:modId xmlns:p14="http://schemas.microsoft.com/office/powerpoint/2010/main" val="1462373918"/>
              </p:ext>
            </p:extLst>
          </p:nvPr>
        </p:nvGraphicFramePr>
        <p:xfrm>
          <a:off x="1017647" y="25299411"/>
          <a:ext cx="4322906" cy="7676886"/>
        </p:xfrm>
        <a:graphic>
          <a:graphicData uri="http://schemas.openxmlformats.org/presentationml/2006/ole">
            <mc:AlternateContent xmlns:mc="http://schemas.openxmlformats.org/markup-compatibility/2006">
              <mc:Choice xmlns:v="urn:schemas-microsoft-com:vml" Requires="v">
                <p:oleObj name="Prism 8" r:id="rId5" imgW="1987949" imgH="3576690" progId="Prism8.Document">
                  <p:embed/>
                </p:oleObj>
              </mc:Choice>
              <mc:Fallback>
                <p:oleObj name="Prism 8" r:id="rId5" imgW="1987949" imgH="3576690" progId="Prism8.Document">
                  <p:embed/>
                  <p:pic>
                    <p:nvPicPr>
                      <p:cNvPr id="94" name="Oggetto 93">
                        <a:extLst>
                          <a:ext uri="{FF2B5EF4-FFF2-40B4-BE49-F238E27FC236}">
                            <a16:creationId xmlns:a16="http://schemas.microsoft.com/office/drawing/2014/main" id="{B7F01D51-EAED-4ABF-07E6-16B959A19AE8}"/>
                          </a:ext>
                        </a:extLst>
                      </p:cNvPr>
                      <p:cNvPicPr/>
                      <p:nvPr/>
                    </p:nvPicPr>
                    <p:blipFill>
                      <a:blip r:embed="rId6"/>
                      <a:stretch>
                        <a:fillRect/>
                      </a:stretch>
                    </p:blipFill>
                    <p:spPr>
                      <a:xfrm>
                        <a:off x="1017647" y="25299411"/>
                        <a:ext cx="4322906" cy="7676886"/>
                      </a:xfrm>
                      <a:prstGeom prst="rect">
                        <a:avLst/>
                      </a:prstGeom>
                    </p:spPr>
                  </p:pic>
                </p:oleObj>
              </mc:Fallback>
            </mc:AlternateContent>
          </a:graphicData>
        </a:graphic>
      </p:graphicFrame>
      <p:sp>
        <p:nvSpPr>
          <p:cNvPr id="95" name="Rettangolo 94">
            <a:extLst>
              <a:ext uri="{FF2B5EF4-FFF2-40B4-BE49-F238E27FC236}">
                <a16:creationId xmlns:a16="http://schemas.microsoft.com/office/drawing/2014/main" id="{D2F4D036-55A2-66BF-8F33-F80575AD6D7C}"/>
              </a:ext>
            </a:extLst>
          </p:cNvPr>
          <p:cNvSpPr/>
          <p:nvPr/>
        </p:nvSpPr>
        <p:spPr>
          <a:xfrm>
            <a:off x="507038" y="30764739"/>
            <a:ext cx="4833683" cy="1026921"/>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sz="4800" b="1">
              <a:solidFill>
                <a:schemeClr val="tx1"/>
              </a:solidFill>
            </a:endParaRPr>
          </a:p>
        </p:txBody>
      </p:sp>
      <p:sp>
        <p:nvSpPr>
          <p:cNvPr id="96" name="Rettangolo 95">
            <a:extLst>
              <a:ext uri="{FF2B5EF4-FFF2-40B4-BE49-F238E27FC236}">
                <a16:creationId xmlns:a16="http://schemas.microsoft.com/office/drawing/2014/main" id="{749A96B0-64C7-D3E1-CDEB-D05E0B39FCD2}"/>
              </a:ext>
            </a:extLst>
          </p:cNvPr>
          <p:cNvSpPr/>
          <p:nvPr/>
        </p:nvSpPr>
        <p:spPr>
          <a:xfrm rot="18469654">
            <a:off x="2179457" y="31050045"/>
            <a:ext cx="1129135" cy="451245"/>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it-IT" sz="2400" b="1">
                <a:solidFill>
                  <a:schemeClr val="tx1"/>
                </a:solidFill>
              </a:rPr>
              <a:t>PRE</a:t>
            </a:r>
          </a:p>
        </p:txBody>
      </p:sp>
      <p:sp>
        <p:nvSpPr>
          <p:cNvPr id="97" name="Rettangolo 96">
            <a:extLst>
              <a:ext uri="{FF2B5EF4-FFF2-40B4-BE49-F238E27FC236}">
                <a16:creationId xmlns:a16="http://schemas.microsoft.com/office/drawing/2014/main" id="{7D815D5C-38FE-CFB9-3094-307CF689C350}"/>
              </a:ext>
            </a:extLst>
          </p:cNvPr>
          <p:cNvSpPr/>
          <p:nvPr/>
        </p:nvSpPr>
        <p:spPr>
          <a:xfrm rot="18348899">
            <a:off x="3039603" y="30959851"/>
            <a:ext cx="1129135" cy="799384"/>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it-IT" sz="2400" b="1">
                <a:solidFill>
                  <a:schemeClr val="tx1"/>
                </a:solidFill>
              </a:rPr>
              <a:t>POST</a:t>
            </a:r>
          </a:p>
        </p:txBody>
      </p:sp>
      <p:sp>
        <p:nvSpPr>
          <p:cNvPr id="98" name="Rettangolo 97">
            <a:extLst>
              <a:ext uri="{FF2B5EF4-FFF2-40B4-BE49-F238E27FC236}">
                <a16:creationId xmlns:a16="http://schemas.microsoft.com/office/drawing/2014/main" id="{4111F19E-F5BD-082F-F2C2-78777AA51C8A}"/>
              </a:ext>
            </a:extLst>
          </p:cNvPr>
          <p:cNvSpPr/>
          <p:nvPr/>
        </p:nvSpPr>
        <p:spPr>
          <a:xfrm rot="18415568">
            <a:off x="3775907" y="31123211"/>
            <a:ext cx="1429189" cy="39931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it-IT" sz="2400" b="1">
                <a:solidFill>
                  <a:schemeClr val="tx1"/>
                </a:solidFill>
              </a:rPr>
              <a:t>POST-3h</a:t>
            </a:r>
          </a:p>
        </p:txBody>
      </p:sp>
      <p:graphicFrame>
        <p:nvGraphicFramePr>
          <p:cNvPr id="104" name="Oggetto 103">
            <a:extLst>
              <a:ext uri="{FF2B5EF4-FFF2-40B4-BE49-F238E27FC236}">
                <a16:creationId xmlns:a16="http://schemas.microsoft.com/office/drawing/2014/main" id="{49B3CCAB-E062-703F-9202-1CB6BAF8800D}"/>
              </a:ext>
            </a:extLst>
          </p:cNvPr>
          <p:cNvGraphicFramePr>
            <a:graphicFrameLocks noChangeAspect="1"/>
          </p:cNvGraphicFramePr>
          <p:nvPr>
            <p:extLst>
              <p:ext uri="{D42A27DB-BD31-4B8C-83A1-F6EECF244321}">
                <p14:modId xmlns:p14="http://schemas.microsoft.com/office/powerpoint/2010/main" val="2500994507"/>
              </p:ext>
            </p:extLst>
          </p:nvPr>
        </p:nvGraphicFramePr>
        <p:xfrm>
          <a:off x="6348848" y="25299411"/>
          <a:ext cx="4322906" cy="7741179"/>
        </p:xfrm>
        <a:graphic>
          <a:graphicData uri="http://schemas.openxmlformats.org/presentationml/2006/ole">
            <mc:AlternateContent xmlns:mc="http://schemas.openxmlformats.org/markup-compatibility/2006">
              <mc:Choice xmlns:v="urn:schemas-microsoft-com:vml" Requires="v">
                <p:oleObj name="Prism 8" r:id="rId7" imgW="1987949" imgH="3558682" progId="Prism8.Document">
                  <p:embed/>
                </p:oleObj>
              </mc:Choice>
              <mc:Fallback>
                <p:oleObj name="Prism 8" r:id="rId7" imgW="1987949" imgH="3558682" progId="Prism8.Document">
                  <p:embed/>
                  <p:pic>
                    <p:nvPicPr>
                      <p:cNvPr id="104" name="Oggetto 103">
                        <a:extLst>
                          <a:ext uri="{FF2B5EF4-FFF2-40B4-BE49-F238E27FC236}">
                            <a16:creationId xmlns:a16="http://schemas.microsoft.com/office/drawing/2014/main" id="{49B3CCAB-E062-703F-9202-1CB6BAF8800D}"/>
                          </a:ext>
                        </a:extLst>
                      </p:cNvPr>
                      <p:cNvPicPr/>
                      <p:nvPr/>
                    </p:nvPicPr>
                    <p:blipFill>
                      <a:blip r:embed="rId8"/>
                      <a:stretch>
                        <a:fillRect/>
                      </a:stretch>
                    </p:blipFill>
                    <p:spPr>
                      <a:xfrm>
                        <a:off x="6348848" y="25299411"/>
                        <a:ext cx="4322906" cy="7741179"/>
                      </a:xfrm>
                      <a:prstGeom prst="rect">
                        <a:avLst/>
                      </a:prstGeom>
                    </p:spPr>
                  </p:pic>
                </p:oleObj>
              </mc:Fallback>
            </mc:AlternateContent>
          </a:graphicData>
        </a:graphic>
      </p:graphicFrame>
      <p:sp>
        <p:nvSpPr>
          <p:cNvPr id="100" name="Rettangolo con angoli arrotondati 99">
            <a:extLst>
              <a:ext uri="{FF2B5EF4-FFF2-40B4-BE49-F238E27FC236}">
                <a16:creationId xmlns:a16="http://schemas.microsoft.com/office/drawing/2014/main" id="{D2137336-45AB-506B-A3E4-32D803BEB012}"/>
              </a:ext>
            </a:extLst>
          </p:cNvPr>
          <p:cNvSpPr/>
          <p:nvPr/>
        </p:nvSpPr>
        <p:spPr>
          <a:xfrm>
            <a:off x="4788005" y="28692711"/>
            <a:ext cx="1395773" cy="579763"/>
          </a:xfrm>
          <a:prstGeom prst="roundRect">
            <a:avLst/>
          </a:prstGeom>
          <a:solidFill>
            <a:schemeClr val="bg1"/>
          </a:solidFill>
          <a:ln>
            <a:solidFill>
              <a:srgbClr val="8E8DFF"/>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n-US"/>
              <a:t>-</a:t>
            </a:r>
            <a:r>
              <a:rPr lang="it-IT"/>
              <a:t>14.2±5.8%</a:t>
            </a:r>
            <a:endParaRPr lang="en-US"/>
          </a:p>
        </p:txBody>
      </p:sp>
      <p:sp>
        <p:nvSpPr>
          <p:cNvPr id="101" name="Rettangolo con angoli arrotondati 100">
            <a:extLst>
              <a:ext uri="{FF2B5EF4-FFF2-40B4-BE49-F238E27FC236}">
                <a16:creationId xmlns:a16="http://schemas.microsoft.com/office/drawing/2014/main" id="{0FD56F96-0090-4E79-A93B-A4B2C20AEE28}"/>
              </a:ext>
            </a:extLst>
          </p:cNvPr>
          <p:cNvSpPr/>
          <p:nvPr/>
        </p:nvSpPr>
        <p:spPr>
          <a:xfrm>
            <a:off x="10149582" y="28823339"/>
            <a:ext cx="1574144" cy="579763"/>
          </a:xfrm>
          <a:prstGeom prst="roundRect">
            <a:avLst/>
          </a:prstGeom>
          <a:solidFill>
            <a:schemeClr val="bg1"/>
          </a:solidFill>
          <a:ln>
            <a:solidFill>
              <a:srgbClr val="F06090"/>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it-IT"/>
              <a:t>-18.0±10.3%</a:t>
            </a:r>
            <a:endParaRPr lang="en-US"/>
          </a:p>
        </p:txBody>
      </p:sp>
      <p:sp>
        <p:nvSpPr>
          <p:cNvPr id="103" name="Rettangolo 102">
            <a:extLst>
              <a:ext uri="{FF2B5EF4-FFF2-40B4-BE49-F238E27FC236}">
                <a16:creationId xmlns:a16="http://schemas.microsoft.com/office/drawing/2014/main" id="{C1F191A5-5CAD-2524-D0EC-E6578C8E40DE}"/>
              </a:ext>
            </a:extLst>
          </p:cNvPr>
          <p:cNvSpPr/>
          <p:nvPr/>
        </p:nvSpPr>
        <p:spPr>
          <a:xfrm>
            <a:off x="7564622" y="30879807"/>
            <a:ext cx="4833683" cy="1026921"/>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sz="4800" b="1">
              <a:solidFill>
                <a:schemeClr val="tx1"/>
              </a:solidFill>
            </a:endParaRPr>
          </a:p>
        </p:txBody>
      </p:sp>
      <p:sp>
        <p:nvSpPr>
          <p:cNvPr id="107" name="Rettangolo 106">
            <a:extLst>
              <a:ext uri="{FF2B5EF4-FFF2-40B4-BE49-F238E27FC236}">
                <a16:creationId xmlns:a16="http://schemas.microsoft.com/office/drawing/2014/main" id="{C4FE9024-150A-1642-7C66-6F74A54C95D0}"/>
              </a:ext>
            </a:extLst>
          </p:cNvPr>
          <p:cNvSpPr/>
          <p:nvPr/>
        </p:nvSpPr>
        <p:spPr>
          <a:xfrm rot="18469654">
            <a:off x="7599277" y="31103556"/>
            <a:ext cx="1129135" cy="451245"/>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it-IT" sz="2400" b="1">
                <a:solidFill>
                  <a:schemeClr val="tx1"/>
                </a:solidFill>
              </a:rPr>
              <a:t>PRE</a:t>
            </a:r>
          </a:p>
        </p:txBody>
      </p:sp>
      <p:sp>
        <p:nvSpPr>
          <p:cNvPr id="108" name="Rettangolo 107">
            <a:extLst>
              <a:ext uri="{FF2B5EF4-FFF2-40B4-BE49-F238E27FC236}">
                <a16:creationId xmlns:a16="http://schemas.microsoft.com/office/drawing/2014/main" id="{5E6FE015-5E1F-317A-5B02-DBE82A36FCE1}"/>
              </a:ext>
            </a:extLst>
          </p:cNvPr>
          <p:cNvSpPr/>
          <p:nvPr/>
        </p:nvSpPr>
        <p:spPr>
          <a:xfrm rot="18348899">
            <a:off x="8459423" y="31013362"/>
            <a:ext cx="1129135" cy="799384"/>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it-IT" sz="2400" b="1">
                <a:solidFill>
                  <a:schemeClr val="tx1"/>
                </a:solidFill>
              </a:rPr>
              <a:t>POST</a:t>
            </a:r>
          </a:p>
        </p:txBody>
      </p:sp>
      <p:sp>
        <p:nvSpPr>
          <p:cNvPr id="109" name="Rettangolo 108">
            <a:extLst>
              <a:ext uri="{FF2B5EF4-FFF2-40B4-BE49-F238E27FC236}">
                <a16:creationId xmlns:a16="http://schemas.microsoft.com/office/drawing/2014/main" id="{19DF5B41-EFA0-69E9-EAF8-59EE9BA3810A}"/>
              </a:ext>
            </a:extLst>
          </p:cNvPr>
          <p:cNvSpPr/>
          <p:nvPr/>
        </p:nvSpPr>
        <p:spPr>
          <a:xfrm rot="18415568">
            <a:off x="9228384" y="31176722"/>
            <a:ext cx="1429189" cy="39931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it-IT" sz="2400" b="1">
                <a:solidFill>
                  <a:schemeClr val="tx1"/>
                </a:solidFill>
              </a:rPr>
              <a:t>POST-3h</a:t>
            </a:r>
          </a:p>
        </p:txBody>
      </p:sp>
      <p:graphicFrame>
        <p:nvGraphicFramePr>
          <p:cNvPr id="13" name="Oggetto 12">
            <a:extLst>
              <a:ext uri="{FF2B5EF4-FFF2-40B4-BE49-F238E27FC236}">
                <a16:creationId xmlns:a16="http://schemas.microsoft.com/office/drawing/2014/main" id="{F6B12CB1-2751-C14F-D114-111D4FEA7C66}"/>
              </a:ext>
            </a:extLst>
          </p:cNvPr>
          <p:cNvGraphicFramePr>
            <a:graphicFrameLocks noChangeAspect="1"/>
          </p:cNvGraphicFramePr>
          <p:nvPr>
            <p:extLst>
              <p:ext uri="{D42A27DB-BD31-4B8C-83A1-F6EECF244321}">
                <p14:modId xmlns:p14="http://schemas.microsoft.com/office/powerpoint/2010/main" val="3332177093"/>
              </p:ext>
            </p:extLst>
          </p:nvPr>
        </p:nvGraphicFramePr>
        <p:xfrm>
          <a:off x="12425865" y="25855652"/>
          <a:ext cx="10876401" cy="7958332"/>
        </p:xfrm>
        <a:graphic>
          <a:graphicData uri="http://schemas.openxmlformats.org/presentationml/2006/ole">
            <mc:AlternateContent xmlns:mc="http://schemas.openxmlformats.org/markup-compatibility/2006">
              <mc:Choice xmlns:v="urn:schemas-microsoft-com:vml" Requires="v">
                <p:oleObj name="Prism 8" r:id="rId9" imgW="3727765" imgH="2693952" progId="Prism8.Document">
                  <p:embed/>
                </p:oleObj>
              </mc:Choice>
              <mc:Fallback>
                <p:oleObj name="Prism 8" r:id="rId9" imgW="3727765" imgH="2693952" progId="Prism8.Document">
                  <p:embed/>
                  <p:pic>
                    <p:nvPicPr>
                      <p:cNvPr id="13" name="Oggetto 12">
                        <a:extLst>
                          <a:ext uri="{FF2B5EF4-FFF2-40B4-BE49-F238E27FC236}">
                            <a16:creationId xmlns:a16="http://schemas.microsoft.com/office/drawing/2014/main" id="{F6B12CB1-2751-C14F-D114-111D4FEA7C66}"/>
                          </a:ext>
                        </a:extLst>
                      </p:cNvPr>
                      <p:cNvPicPr/>
                      <p:nvPr/>
                    </p:nvPicPr>
                    <p:blipFill>
                      <a:blip r:embed="rId10"/>
                      <a:stretch>
                        <a:fillRect/>
                      </a:stretch>
                    </p:blipFill>
                    <p:spPr>
                      <a:xfrm>
                        <a:off x="12425865" y="25855652"/>
                        <a:ext cx="10876401" cy="7958332"/>
                      </a:xfrm>
                      <a:prstGeom prst="rect">
                        <a:avLst/>
                      </a:prstGeom>
                    </p:spPr>
                  </p:pic>
                </p:oleObj>
              </mc:Fallback>
            </mc:AlternateContent>
          </a:graphicData>
        </a:graphic>
      </p:graphicFrame>
      <p:pic>
        <p:nvPicPr>
          <p:cNvPr id="19" name="Immagine 18">
            <a:extLst>
              <a:ext uri="{FF2B5EF4-FFF2-40B4-BE49-F238E27FC236}">
                <a16:creationId xmlns:a16="http://schemas.microsoft.com/office/drawing/2014/main" id="{01725C07-1FBE-CCF4-268F-5644D9308E23}"/>
              </a:ext>
            </a:extLst>
          </p:cNvPr>
          <p:cNvPicPr>
            <a:picLocks noChangeAspect="1"/>
          </p:cNvPicPr>
          <p:nvPr/>
        </p:nvPicPr>
        <p:blipFill>
          <a:blip r:embed="rId11">
            <a:extLst>
              <a:ext uri="{28A0092B-C50C-407E-A947-70E740481C1C}">
                <a14:useLocalDpi xmlns:a14="http://schemas.microsoft.com/office/drawing/2010/main" val="0"/>
              </a:ext>
            </a:extLst>
          </a:blip>
          <a:srcRect l="7594" t="12013" r="82492" b="48944"/>
          <a:stretch>
            <a:fillRect/>
          </a:stretch>
        </p:blipFill>
        <p:spPr>
          <a:xfrm rot="-5400000">
            <a:off x="3122093" y="32439083"/>
            <a:ext cx="1231788" cy="3565497"/>
          </a:xfrm>
          <a:prstGeom prst="rect">
            <a:avLst/>
          </a:prstGeom>
        </p:spPr>
      </p:pic>
      <p:pic>
        <p:nvPicPr>
          <p:cNvPr id="24" name="Immagine 23">
            <a:extLst>
              <a:ext uri="{FF2B5EF4-FFF2-40B4-BE49-F238E27FC236}">
                <a16:creationId xmlns:a16="http://schemas.microsoft.com/office/drawing/2014/main" id="{9332D9D9-B37F-666D-D679-0DDA19A80D88}"/>
              </a:ext>
            </a:extLst>
          </p:cNvPr>
          <p:cNvPicPr>
            <a:picLocks noChangeAspect="1"/>
          </p:cNvPicPr>
          <p:nvPr/>
        </p:nvPicPr>
        <p:blipFill>
          <a:blip r:embed="rId12">
            <a:extLst>
              <a:ext uri="{28A0092B-C50C-407E-A947-70E740481C1C}">
                <a14:useLocalDpi xmlns:a14="http://schemas.microsoft.com/office/drawing/2010/main" val="0"/>
              </a:ext>
            </a:extLst>
          </a:blip>
          <a:srcRect l="7616" t="12012" r="82470" b="48944"/>
          <a:stretch>
            <a:fillRect/>
          </a:stretch>
        </p:blipFill>
        <p:spPr>
          <a:xfrm rot="16200000">
            <a:off x="3116932" y="31116151"/>
            <a:ext cx="1231785" cy="3565500"/>
          </a:xfrm>
          <a:prstGeom prst="rect">
            <a:avLst/>
          </a:prstGeom>
        </p:spPr>
      </p:pic>
      <p:pic>
        <p:nvPicPr>
          <p:cNvPr id="27" name="Immagine 26" descr="Immagine che contiene calcolatore, abaco, bianco e nero, monocromatico&#10;&#10;Il contenuto generato dall&amp;#39;IA potrebbe non essere corretto.">
            <a:extLst>
              <a:ext uri="{FF2B5EF4-FFF2-40B4-BE49-F238E27FC236}">
                <a16:creationId xmlns:a16="http://schemas.microsoft.com/office/drawing/2014/main" id="{1A012C97-FDB7-B326-075D-000BAC61C76D}"/>
              </a:ext>
            </a:extLst>
          </p:cNvPr>
          <p:cNvPicPr>
            <a:picLocks noChangeAspect="1"/>
          </p:cNvPicPr>
          <p:nvPr/>
        </p:nvPicPr>
        <p:blipFill>
          <a:blip r:embed="rId12">
            <a:extLst>
              <a:ext uri="{28A0092B-C50C-407E-A947-70E740481C1C}">
                <a14:useLocalDpi xmlns:a14="http://schemas.microsoft.com/office/drawing/2010/main" val="0"/>
              </a:ext>
            </a:extLst>
          </a:blip>
          <a:srcRect l="7616" t="50000" r="82470" b="10957"/>
          <a:stretch>
            <a:fillRect/>
          </a:stretch>
        </p:blipFill>
        <p:spPr>
          <a:xfrm rot="16200000">
            <a:off x="8614160" y="31116151"/>
            <a:ext cx="1231785" cy="3565500"/>
          </a:xfrm>
          <a:prstGeom prst="rect">
            <a:avLst/>
          </a:prstGeom>
        </p:spPr>
      </p:pic>
      <p:pic>
        <p:nvPicPr>
          <p:cNvPr id="30" name="Immagine 29" descr="Immagine che contiene calcolatore, abaco, bianco e nero, monocromatico&#10;&#10;Il contenuto generato dall&amp;#39;IA potrebbe non essere corretto.">
            <a:extLst>
              <a:ext uri="{FF2B5EF4-FFF2-40B4-BE49-F238E27FC236}">
                <a16:creationId xmlns:a16="http://schemas.microsoft.com/office/drawing/2014/main" id="{5C37E60A-A7E7-8265-734B-C7E1BA9F6053}"/>
              </a:ext>
            </a:extLst>
          </p:cNvPr>
          <p:cNvPicPr>
            <a:picLocks noChangeAspect="1"/>
          </p:cNvPicPr>
          <p:nvPr/>
        </p:nvPicPr>
        <p:blipFill>
          <a:blip r:embed="rId11">
            <a:extLst>
              <a:ext uri="{28A0092B-C50C-407E-A947-70E740481C1C}">
                <a14:useLocalDpi xmlns:a14="http://schemas.microsoft.com/office/drawing/2010/main" val="0"/>
              </a:ext>
            </a:extLst>
          </a:blip>
          <a:srcRect l="7594" t="50000" r="82492" b="10956"/>
          <a:stretch>
            <a:fillRect/>
          </a:stretch>
        </p:blipFill>
        <p:spPr>
          <a:xfrm rot="16200000">
            <a:off x="8614158" y="32439082"/>
            <a:ext cx="1231788" cy="3565500"/>
          </a:xfrm>
          <a:prstGeom prst="rect">
            <a:avLst/>
          </a:prstGeom>
        </p:spPr>
      </p:pic>
      <p:sp>
        <p:nvSpPr>
          <p:cNvPr id="31" name="CasellaDiTesto 30">
            <a:extLst>
              <a:ext uri="{FF2B5EF4-FFF2-40B4-BE49-F238E27FC236}">
                <a16:creationId xmlns:a16="http://schemas.microsoft.com/office/drawing/2014/main" id="{F97CE9F1-E07B-9B0F-D64F-3D89D093D32A}"/>
              </a:ext>
            </a:extLst>
          </p:cNvPr>
          <p:cNvSpPr txBox="1"/>
          <p:nvPr/>
        </p:nvSpPr>
        <p:spPr>
          <a:xfrm>
            <a:off x="4547485" y="34050547"/>
            <a:ext cx="3966993" cy="338554"/>
          </a:xfrm>
          <a:prstGeom prst="rect">
            <a:avLst/>
          </a:prstGeom>
          <a:noFill/>
        </p:spPr>
        <p:txBody>
          <a:bodyPr wrap="square" lIns="91440" tIns="45720" rIns="91440" bIns="45720" rtlCol="0" anchor="t">
            <a:spAutoFit/>
          </a:bodyPr>
          <a:lstStyle/>
          <a:p>
            <a:pPr algn="ctr"/>
            <a:r>
              <a:rPr lang="en-US" sz="1600">
                <a:latin typeface="Roboto"/>
                <a:ea typeface="Roboto"/>
                <a:cs typeface="Roboto"/>
              </a:rPr>
              <a:t>PROCESSED</a:t>
            </a:r>
          </a:p>
        </p:txBody>
      </p:sp>
      <p:sp>
        <p:nvSpPr>
          <p:cNvPr id="34" name="CasellaDiTesto 33">
            <a:extLst>
              <a:ext uri="{FF2B5EF4-FFF2-40B4-BE49-F238E27FC236}">
                <a16:creationId xmlns:a16="http://schemas.microsoft.com/office/drawing/2014/main" id="{7C957DC2-77E1-B52A-E640-B6864E1EFF6A}"/>
              </a:ext>
            </a:extLst>
          </p:cNvPr>
          <p:cNvSpPr txBox="1"/>
          <p:nvPr/>
        </p:nvSpPr>
        <p:spPr>
          <a:xfrm>
            <a:off x="4547401" y="32859789"/>
            <a:ext cx="3966993" cy="338554"/>
          </a:xfrm>
          <a:prstGeom prst="rect">
            <a:avLst/>
          </a:prstGeom>
          <a:noFill/>
        </p:spPr>
        <p:txBody>
          <a:bodyPr wrap="square" lIns="91440" tIns="45720" rIns="91440" bIns="45720" rtlCol="0" anchor="t">
            <a:spAutoFit/>
          </a:bodyPr>
          <a:lstStyle/>
          <a:p>
            <a:pPr algn="ctr"/>
            <a:r>
              <a:rPr lang="en-US" sz="1600">
                <a:latin typeface="Roboto"/>
                <a:ea typeface="Roboto"/>
                <a:cs typeface="Roboto"/>
              </a:rPr>
              <a:t>UNPROCESSED</a:t>
            </a:r>
          </a:p>
        </p:txBody>
      </p:sp>
      <p:pic>
        <p:nvPicPr>
          <p:cNvPr id="5" name="Immagine 4">
            <a:extLst>
              <a:ext uri="{FF2B5EF4-FFF2-40B4-BE49-F238E27FC236}">
                <a16:creationId xmlns:a16="http://schemas.microsoft.com/office/drawing/2014/main" id="{A0489FC8-1D6F-B943-47BF-4C936A8B3A14}"/>
              </a:ext>
            </a:extLst>
          </p:cNvPr>
          <p:cNvPicPr>
            <a:picLocks noChangeAspect="1"/>
          </p:cNvPicPr>
          <p:nvPr/>
        </p:nvPicPr>
        <p:blipFill>
          <a:blip r:embed="rId13"/>
          <a:stretch>
            <a:fillRect/>
          </a:stretch>
        </p:blipFill>
        <p:spPr>
          <a:xfrm>
            <a:off x="12480225" y="39567410"/>
            <a:ext cx="4230328" cy="2115164"/>
          </a:xfrm>
          <a:prstGeom prst="rect">
            <a:avLst/>
          </a:prstGeom>
        </p:spPr>
      </p:pic>
      <p:pic>
        <p:nvPicPr>
          <p:cNvPr id="12" name="Immagine 11" descr="Run for Science - Diventa Protagonista della Ricerca">
            <a:extLst>
              <a:ext uri="{FF2B5EF4-FFF2-40B4-BE49-F238E27FC236}">
                <a16:creationId xmlns:a16="http://schemas.microsoft.com/office/drawing/2014/main" id="{A0B2A516-0F4F-8577-CC2F-9B364D1C0E2E}"/>
              </a:ext>
            </a:extLst>
          </p:cNvPr>
          <p:cNvPicPr>
            <a:picLocks noChangeAspect="1"/>
          </p:cNvPicPr>
          <p:nvPr/>
        </p:nvPicPr>
        <p:blipFill>
          <a:blip r:embed="rId14"/>
          <a:stretch>
            <a:fillRect/>
          </a:stretch>
        </p:blipFill>
        <p:spPr>
          <a:xfrm>
            <a:off x="24228211" y="39435212"/>
            <a:ext cx="4230329" cy="2379560"/>
          </a:xfrm>
          <a:prstGeom prst="rect">
            <a:avLst/>
          </a:prstGeom>
        </p:spPr>
      </p:pic>
      <p:sp>
        <p:nvSpPr>
          <p:cNvPr id="17" name="CasellaDiTesto 16">
            <a:extLst>
              <a:ext uri="{FF2B5EF4-FFF2-40B4-BE49-F238E27FC236}">
                <a16:creationId xmlns:a16="http://schemas.microsoft.com/office/drawing/2014/main" id="{FE9F3D2E-C4DC-7741-287A-E4E471E9685A}"/>
              </a:ext>
            </a:extLst>
          </p:cNvPr>
          <p:cNvSpPr txBox="1"/>
          <p:nvPr/>
        </p:nvSpPr>
        <p:spPr>
          <a:xfrm>
            <a:off x="3402130" y="39475670"/>
            <a:ext cx="5529150" cy="2339102"/>
          </a:xfrm>
          <a:prstGeom prst="rect">
            <a:avLst/>
          </a:prstGeom>
          <a:noFill/>
        </p:spPr>
        <p:txBody>
          <a:bodyPr wrap="square" rtlCol="0">
            <a:spAutoFit/>
          </a:bodyPr>
          <a:lstStyle/>
          <a:p>
            <a:pPr>
              <a:lnSpc>
                <a:spcPct val="150000"/>
              </a:lnSpc>
            </a:pPr>
            <a:r>
              <a:rPr lang="it-IT" sz="4400" b="1">
                <a:latin typeface="Roboto" panose="02000000000000000000" pitchFamily="2" charset="0"/>
                <a:ea typeface="Roboto" panose="02000000000000000000" pitchFamily="2" charset="0"/>
                <a:cs typeface="Roboto" panose="02000000000000000000" pitchFamily="2" charset="0"/>
              </a:rPr>
              <a:t>CONTACT</a:t>
            </a:r>
            <a:endParaRPr lang="it-IT" sz="4000" b="1">
              <a:latin typeface="Roboto" panose="02000000000000000000" pitchFamily="2" charset="0"/>
              <a:ea typeface="Roboto" panose="02000000000000000000" pitchFamily="2" charset="0"/>
              <a:cs typeface="Roboto" panose="02000000000000000000" pitchFamily="2" charset="0"/>
            </a:endParaRPr>
          </a:p>
          <a:p>
            <a:r>
              <a:rPr lang="it-IT" sz="4000">
                <a:latin typeface="Roboto" panose="02000000000000000000" pitchFamily="2" charset="0"/>
                <a:ea typeface="Roboto" panose="02000000000000000000" pitchFamily="2" charset="0"/>
                <a:cs typeface="Roboto" panose="02000000000000000000" pitchFamily="2" charset="0"/>
              </a:rPr>
              <a:t>Conti Asja</a:t>
            </a:r>
          </a:p>
          <a:p>
            <a:r>
              <a:rPr lang="it-IT" sz="4000" err="1">
                <a:latin typeface="Roboto" panose="02000000000000000000" pitchFamily="2" charset="0"/>
                <a:ea typeface="Roboto" panose="02000000000000000000" pitchFamily="2" charset="0"/>
                <a:cs typeface="Roboto" panose="02000000000000000000" pitchFamily="2" charset="0"/>
              </a:rPr>
              <a:t>asja.conti@uniurb.it</a:t>
            </a:r>
            <a:endParaRPr lang="it-IT" sz="4000">
              <a:latin typeface="Roboto" panose="02000000000000000000" pitchFamily="2" charset="0"/>
              <a:ea typeface="Roboto" panose="02000000000000000000" pitchFamily="2" charset="0"/>
              <a:cs typeface="Roboto" panose="02000000000000000000" pitchFamily="2" charset="0"/>
            </a:endParaRPr>
          </a:p>
        </p:txBody>
      </p:sp>
      <p:pic>
        <p:nvPicPr>
          <p:cNvPr id="6" name="Elemento grafico 5" descr="Posta elettronica con riempimento a tinta unita">
            <a:extLst>
              <a:ext uri="{FF2B5EF4-FFF2-40B4-BE49-F238E27FC236}">
                <a16:creationId xmlns:a16="http://schemas.microsoft.com/office/drawing/2014/main" id="{8164CE24-99FC-703A-91B7-821C265CE043}"/>
              </a:ext>
            </a:extLst>
          </p:cNvPr>
          <p:cNvPicPr>
            <a:picLocks noChangeAspect="1"/>
          </p:cNvPicPr>
          <p:nvPr/>
        </p:nvPicPr>
        <p:blipFill>
          <a:blip>
            <a:extLst>
              <a:ext uri="{96DAC541-7B7A-43D3-8B79-37D633B846F1}">
                <asvg:svgBlip xmlns:asvg="http://schemas.microsoft.com/office/drawing/2016/SVG/main" r:embed="rId15"/>
              </a:ext>
            </a:extLst>
          </a:blip>
          <a:stretch>
            <a:fillRect/>
          </a:stretch>
        </p:blipFill>
        <p:spPr>
          <a:xfrm>
            <a:off x="804956" y="39552838"/>
            <a:ext cx="2304998" cy="2324179"/>
          </a:xfrm>
          <a:prstGeom prst="rect">
            <a:avLst/>
          </a:prstGeom>
        </p:spPr>
      </p:pic>
      <p:grpSp>
        <p:nvGrpSpPr>
          <p:cNvPr id="41" name="Gruppo 40">
            <a:extLst>
              <a:ext uri="{FF2B5EF4-FFF2-40B4-BE49-F238E27FC236}">
                <a16:creationId xmlns:a16="http://schemas.microsoft.com/office/drawing/2014/main" id="{1E8F558E-A449-540D-1752-27519C08E57B}"/>
              </a:ext>
            </a:extLst>
          </p:cNvPr>
          <p:cNvGrpSpPr/>
          <p:nvPr/>
        </p:nvGrpSpPr>
        <p:grpSpPr>
          <a:xfrm>
            <a:off x="13981266" y="5939484"/>
            <a:ext cx="15949852" cy="17615475"/>
            <a:chOff x="13981266" y="5939484"/>
            <a:chExt cx="15949852" cy="17615475"/>
          </a:xfrm>
        </p:grpSpPr>
        <p:sp>
          <p:nvSpPr>
            <p:cNvPr id="25" name="CasellaDiTesto 24">
              <a:extLst>
                <a:ext uri="{FF2B5EF4-FFF2-40B4-BE49-F238E27FC236}">
                  <a16:creationId xmlns:a16="http://schemas.microsoft.com/office/drawing/2014/main" id="{4EB6B902-A127-C5DF-DB6E-70B249E5B830}"/>
                </a:ext>
              </a:extLst>
            </p:cNvPr>
            <p:cNvSpPr txBox="1"/>
            <p:nvPr/>
          </p:nvSpPr>
          <p:spPr>
            <a:xfrm>
              <a:off x="14258467" y="20314328"/>
              <a:ext cx="15073564" cy="3240631"/>
            </a:xfrm>
            <a:prstGeom prst="rect">
              <a:avLst/>
            </a:prstGeom>
            <a:noFill/>
          </p:spPr>
          <p:txBody>
            <a:bodyPr wrap="square" rtlCol="0">
              <a:spAutoFit/>
            </a:bodyPr>
            <a:lstStyle/>
            <a:p>
              <a:pPr algn="just">
                <a:lnSpc>
                  <a:spcPts val="5000"/>
                </a:lnSpc>
              </a:pPr>
              <a:r>
                <a:rPr lang="it-IT" sz="3200">
                  <a:latin typeface="Roboto" panose="02000000000000000000" pitchFamily="2" charset="0"/>
                  <a:ea typeface="Roboto" panose="02000000000000000000" pitchFamily="2" charset="0"/>
                  <a:cs typeface="Roboto" panose="02000000000000000000" pitchFamily="2" charset="0"/>
                </a:rPr>
                <a:t>TNBC </a:t>
              </a:r>
              <a:r>
                <a:rPr lang="it-IT" sz="3200" err="1">
                  <a:latin typeface="Roboto" panose="02000000000000000000" pitchFamily="2" charset="0"/>
                  <a:ea typeface="Roboto" panose="02000000000000000000" pitchFamily="2" charset="0"/>
                  <a:cs typeface="Roboto" panose="02000000000000000000" pitchFamily="2" charset="0"/>
                </a:rPr>
                <a:t>cells</a:t>
              </a:r>
              <a:r>
                <a:rPr lang="it-IT" sz="3200">
                  <a:latin typeface="Roboto" panose="02000000000000000000" pitchFamily="2" charset="0"/>
                  <a:ea typeface="Roboto" panose="02000000000000000000" pitchFamily="2" charset="0"/>
                  <a:cs typeface="Roboto" panose="02000000000000000000" pitchFamily="2" charset="0"/>
                </a:rPr>
                <a:t> </a:t>
              </a:r>
              <a:r>
                <a:rPr lang="it-IT" sz="3200" err="1">
                  <a:latin typeface="Roboto" panose="02000000000000000000" pitchFamily="2" charset="0"/>
                  <a:ea typeface="Roboto" panose="02000000000000000000" pitchFamily="2" charset="0"/>
                  <a:cs typeface="Roboto" panose="02000000000000000000" pitchFamily="2" charset="0"/>
                </a:rPr>
                <a:t>were</a:t>
              </a:r>
              <a:r>
                <a:rPr lang="it-IT" sz="3200">
                  <a:latin typeface="Roboto" panose="02000000000000000000" pitchFamily="2" charset="0"/>
                  <a:ea typeface="Roboto" panose="02000000000000000000" pitchFamily="2" charset="0"/>
                  <a:cs typeface="Roboto" panose="02000000000000000000" pitchFamily="2" charset="0"/>
                </a:rPr>
                <a:t> </a:t>
              </a:r>
              <a:r>
                <a:rPr lang="it-IT" sz="3200" err="1">
                  <a:latin typeface="Roboto" panose="02000000000000000000" pitchFamily="2" charset="0"/>
                  <a:ea typeface="Roboto" panose="02000000000000000000" pitchFamily="2" charset="0"/>
                  <a:cs typeface="Roboto" panose="02000000000000000000" pitchFamily="2" charset="0"/>
                </a:rPr>
                <a:t>cultured</a:t>
              </a:r>
              <a:r>
                <a:rPr lang="it-IT" sz="3200">
                  <a:latin typeface="Roboto" panose="02000000000000000000" pitchFamily="2" charset="0"/>
                  <a:ea typeface="Roboto" panose="02000000000000000000" pitchFamily="2" charset="0"/>
                  <a:cs typeface="Roboto" panose="02000000000000000000" pitchFamily="2" charset="0"/>
                </a:rPr>
                <a:t> in a 3D soft agar </a:t>
              </a:r>
              <a:r>
                <a:rPr lang="it-IT" sz="3200" err="1">
                  <a:latin typeface="Roboto" panose="02000000000000000000" pitchFamily="2" charset="0"/>
                  <a:ea typeface="Roboto" panose="02000000000000000000" pitchFamily="2" charset="0"/>
                  <a:cs typeface="Roboto" panose="02000000000000000000" pitchFamily="2" charset="0"/>
                </a:rPr>
                <a:t>assay</a:t>
              </a:r>
              <a:r>
                <a:rPr lang="it-IT" sz="3200">
                  <a:latin typeface="Roboto" panose="02000000000000000000" pitchFamily="2" charset="0"/>
                  <a:ea typeface="Roboto" panose="02000000000000000000" pitchFamily="2" charset="0"/>
                  <a:cs typeface="Roboto" panose="02000000000000000000" pitchFamily="2" charset="0"/>
                </a:rPr>
                <a:t> and </a:t>
              </a:r>
              <a:r>
                <a:rPr lang="it-IT" sz="3200" err="1">
                  <a:latin typeface="Roboto" panose="02000000000000000000" pitchFamily="2" charset="0"/>
                  <a:ea typeface="Roboto" panose="02000000000000000000" pitchFamily="2" charset="0"/>
                  <a:cs typeface="Roboto" panose="02000000000000000000" pitchFamily="2" charset="0"/>
                </a:rPr>
                <a:t>stimulated</a:t>
              </a:r>
              <a:r>
                <a:rPr lang="it-IT" sz="3200">
                  <a:latin typeface="Roboto" panose="02000000000000000000" pitchFamily="2" charset="0"/>
                  <a:ea typeface="Roboto" panose="02000000000000000000" pitchFamily="2" charset="0"/>
                  <a:cs typeface="Roboto" panose="02000000000000000000" pitchFamily="2" charset="0"/>
                </a:rPr>
                <a:t> with sera </a:t>
              </a:r>
              <a:r>
                <a:rPr lang="it-IT" sz="3200" err="1">
                  <a:latin typeface="Roboto" panose="02000000000000000000" pitchFamily="2" charset="0"/>
                  <a:ea typeface="Roboto" panose="02000000000000000000" pitchFamily="2" charset="0"/>
                  <a:cs typeface="Roboto" panose="02000000000000000000" pitchFamily="2" charset="0"/>
                </a:rPr>
                <a:t>collected</a:t>
              </a:r>
              <a:r>
                <a:rPr lang="it-IT" sz="3200">
                  <a:latin typeface="Roboto" panose="02000000000000000000" pitchFamily="2" charset="0"/>
                  <a:ea typeface="Roboto" panose="02000000000000000000" pitchFamily="2" charset="0"/>
                  <a:cs typeface="Roboto" panose="02000000000000000000" pitchFamily="2" charset="0"/>
                </a:rPr>
                <a:t> </a:t>
              </a:r>
              <a:r>
                <a:rPr lang="it-IT" sz="3200" err="1">
                  <a:latin typeface="Roboto" panose="02000000000000000000" pitchFamily="2" charset="0"/>
                  <a:ea typeface="Roboto" panose="02000000000000000000" pitchFamily="2" charset="0"/>
                  <a:cs typeface="Roboto" panose="02000000000000000000" pitchFamily="2" charset="0"/>
                </a:rPr>
                <a:t>before</a:t>
              </a:r>
              <a:r>
                <a:rPr lang="it-IT" sz="3200">
                  <a:latin typeface="Roboto" panose="02000000000000000000" pitchFamily="2" charset="0"/>
                  <a:ea typeface="Roboto" panose="02000000000000000000" pitchFamily="2" charset="0"/>
                  <a:cs typeface="Roboto" panose="02000000000000000000" pitchFamily="2" charset="0"/>
                </a:rPr>
                <a:t> (PRE), </a:t>
              </a:r>
              <a:r>
                <a:rPr lang="it-IT" sz="3200" err="1">
                  <a:latin typeface="Roboto" panose="02000000000000000000" pitchFamily="2" charset="0"/>
                  <a:ea typeface="Roboto" panose="02000000000000000000" pitchFamily="2" charset="0"/>
                  <a:cs typeface="Roboto" panose="02000000000000000000" pitchFamily="2" charset="0"/>
                </a:rPr>
                <a:t>immediately</a:t>
              </a:r>
              <a:r>
                <a:rPr lang="it-IT" sz="3200">
                  <a:latin typeface="Roboto" panose="02000000000000000000" pitchFamily="2" charset="0"/>
                  <a:ea typeface="Roboto" panose="02000000000000000000" pitchFamily="2" charset="0"/>
                  <a:cs typeface="Roboto" panose="02000000000000000000" pitchFamily="2" charset="0"/>
                </a:rPr>
                <a:t> after (POST), and 3 h after (POST-3h) </a:t>
              </a:r>
              <a:r>
                <a:rPr lang="it-IT" sz="3200" err="1">
                  <a:latin typeface="Roboto" panose="02000000000000000000" pitchFamily="2" charset="0"/>
                  <a:ea typeface="Roboto" panose="02000000000000000000" pitchFamily="2" charset="0"/>
                  <a:cs typeface="Roboto" panose="02000000000000000000" pitchFamily="2" charset="0"/>
                </a:rPr>
                <a:t>two</a:t>
              </a:r>
              <a:r>
                <a:rPr lang="it-IT" sz="3200">
                  <a:latin typeface="Roboto" panose="02000000000000000000" pitchFamily="2" charset="0"/>
                  <a:ea typeface="Roboto" panose="02000000000000000000" pitchFamily="2" charset="0"/>
                  <a:cs typeface="Roboto" panose="02000000000000000000" pitchFamily="2" charset="0"/>
                </a:rPr>
                <a:t> acute running sessions (5 km and 10 km). After 3 weeks of </a:t>
              </a:r>
              <a:r>
                <a:rPr lang="it-IT" sz="3200" err="1">
                  <a:latin typeface="Roboto" panose="02000000000000000000" pitchFamily="2" charset="0"/>
                  <a:ea typeface="Roboto" panose="02000000000000000000" pitchFamily="2" charset="0"/>
                  <a:cs typeface="Roboto" panose="02000000000000000000" pitchFamily="2" charset="0"/>
                </a:rPr>
                <a:t>incubation</a:t>
              </a:r>
              <a:r>
                <a:rPr lang="it-IT" sz="3200">
                  <a:latin typeface="Roboto" panose="02000000000000000000" pitchFamily="2" charset="0"/>
                  <a:ea typeface="Roboto" panose="02000000000000000000" pitchFamily="2" charset="0"/>
                  <a:cs typeface="Roboto" panose="02000000000000000000" pitchFamily="2" charset="0"/>
                </a:rPr>
                <a:t>, </a:t>
              </a:r>
              <a:r>
                <a:rPr lang="it-IT" sz="3200" err="1">
                  <a:latin typeface="Roboto" panose="02000000000000000000" pitchFamily="2" charset="0"/>
                  <a:ea typeface="Roboto" panose="02000000000000000000" pitchFamily="2" charset="0"/>
                  <a:cs typeface="Roboto" panose="02000000000000000000" pitchFamily="2" charset="0"/>
                </a:rPr>
                <a:t>spheroid</a:t>
              </a:r>
              <a:r>
                <a:rPr lang="it-IT" sz="3200">
                  <a:latin typeface="Roboto" panose="02000000000000000000" pitchFamily="2" charset="0"/>
                  <a:ea typeface="Roboto" panose="02000000000000000000" pitchFamily="2" charset="0"/>
                  <a:cs typeface="Roboto" panose="02000000000000000000" pitchFamily="2" charset="0"/>
                </a:rPr>
                <a:t> </a:t>
              </a:r>
              <a:r>
                <a:rPr lang="it-IT" sz="3200" err="1">
                  <a:latin typeface="Roboto" panose="02000000000000000000" pitchFamily="2" charset="0"/>
                  <a:ea typeface="Roboto" panose="02000000000000000000" pitchFamily="2" charset="0"/>
                  <a:cs typeface="Roboto" panose="02000000000000000000" pitchFamily="2" charset="0"/>
                </a:rPr>
                <a:t>formation</a:t>
              </a:r>
              <a:r>
                <a:rPr lang="it-IT" sz="3200">
                  <a:latin typeface="Roboto" panose="02000000000000000000" pitchFamily="2" charset="0"/>
                  <a:ea typeface="Roboto" panose="02000000000000000000" pitchFamily="2" charset="0"/>
                  <a:cs typeface="Roboto" panose="02000000000000000000" pitchFamily="2" charset="0"/>
                </a:rPr>
                <a:t> </a:t>
              </a:r>
              <a:r>
                <a:rPr lang="it-IT" sz="3200" err="1">
                  <a:latin typeface="Roboto" panose="02000000000000000000" pitchFamily="2" charset="0"/>
                  <a:ea typeface="Roboto" panose="02000000000000000000" pitchFamily="2" charset="0"/>
                  <a:cs typeface="Roboto" panose="02000000000000000000" pitchFamily="2" charset="0"/>
                </a:rPr>
                <a:t>was</a:t>
              </a:r>
              <a:r>
                <a:rPr lang="it-IT" sz="3200">
                  <a:latin typeface="Roboto" panose="02000000000000000000" pitchFamily="2" charset="0"/>
                  <a:ea typeface="Roboto" panose="02000000000000000000" pitchFamily="2" charset="0"/>
                  <a:cs typeface="Roboto" panose="02000000000000000000" pitchFamily="2" charset="0"/>
                </a:rPr>
                <a:t> </a:t>
              </a:r>
              <a:r>
                <a:rPr lang="it-IT" sz="3200" err="1">
                  <a:latin typeface="Roboto" panose="02000000000000000000" pitchFamily="2" charset="0"/>
                  <a:ea typeface="Roboto" panose="02000000000000000000" pitchFamily="2" charset="0"/>
                  <a:cs typeface="Roboto" panose="02000000000000000000" pitchFamily="2" charset="0"/>
                </a:rPr>
                <a:t>quantified</a:t>
              </a:r>
              <a:r>
                <a:rPr lang="it-IT" sz="3200">
                  <a:latin typeface="Roboto" panose="02000000000000000000" pitchFamily="2" charset="0"/>
                  <a:ea typeface="Roboto" panose="02000000000000000000" pitchFamily="2" charset="0"/>
                  <a:cs typeface="Roboto" panose="02000000000000000000" pitchFamily="2" charset="0"/>
                </a:rPr>
                <a:t> </a:t>
              </a:r>
              <a:r>
                <a:rPr lang="it-IT" sz="3200" err="1">
                  <a:latin typeface="Roboto" panose="02000000000000000000" pitchFamily="2" charset="0"/>
                  <a:ea typeface="Roboto" panose="02000000000000000000" pitchFamily="2" charset="0"/>
                  <a:cs typeface="Roboto" panose="02000000000000000000" pitchFamily="2" charset="0"/>
                </a:rPr>
                <a:t>using</a:t>
              </a:r>
              <a:r>
                <a:rPr lang="it-IT" sz="3200">
                  <a:latin typeface="Roboto" panose="02000000000000000000" pitchFamily="2" charset="0"/>
                  <a:ea typeface="Roboto" panose="02000000000000000000" pitchFamily="2" charset="0"/>
                  <a:cs typeface="Roboto" panose="02000000000000000000" pitchFamily="2" charset="0"/>
                </a:rPr>
                <a:t> an </a:t>
              </a:r>
              <a:r>
                <a:rPr lang="it-IT" sz="3200" err="1">
                  <a:latin typeface="Roboto" panose="02000000000000000000" pitchFamily="2" charset="0"/>
                  <a:ea typeface="Roboto" panose="02000000000000000000" pitchFamily="2" charset="0"/>
                  <a:cs typeface="Roboto" panose="02000000000000000000" pitchFamily="2" charset="0"/>
                </a:rPr>
                <a:t>automated</a:t>
              </a:r>
              <a:r>
                <a:rPr lang="it-IT" sz="3200">
                  <a:latin typeface="Roboto" panose="02000000000000000000" pitchFamily="2" charset="0"/>
                  <a:ea typeface="Roboto" panose="02000000000000000000" pitchFamily="2" charset="0"/>
                  <a:cs typeface="Roboto" panose="02000000000000000000" pitchFamily="2" charset="0"/>
                </a:rPr>
                <a:t> imaging system (</a:t>
              </a:r>
              <a:r>
                <a:rPr lang="it-IT" sz="3200" err="1">
                  <a:latin typeface="Roboto" panose="02000000000000000000" pitchFamily="2" charset="0"/>
                  <a:ea typeface="Roboto" panose="02000000000000000000" pitchFamily="2" charset="0"/>
                  <a:cs typeface="Roboto" panose="02000000000000000000" pitchFamily="2" charset="0"/>
                </a:rPr>
                <a:t>GelCount</a:t>
              </a:r>
              <a:r>
                <a:rPr lang="it-IT" sz="3200">
                  <a:latin typeface="Roboto" panose="02000000000000000000" pitchFamily="2" charset="0"/>
                  <a:ea typeface="Roboto" panose="02000000000000000000" pitchFamily="2" charset="0"/>
                  <a:cs typeface="Roboto" panose="02000000000000000000" pitchFamily="2" charset="0"/>
                </a:rPr>
                <a:t>, Oxford </a:t>
              </a:r>
              <a:r>
                <a:rPr lang="it-IT" sz="3200" err="1">
                  <a:latin typeface="Roboto" panose="02000000000000000000" pitchFamily="2" charset="0"/>
                  <a:ea typeface="Roboto" panose="02000000000000000000" pitchFamily="2" charset="0"/>
                  <a:cs typeface="Roboto" panose="02000000000000000000" pitchFamily="2" charset="0"/>
                </a:rPr>
                <a:t>Optronix</a:t>
              </a:r>
              <a:r>
                <a:rPr lang="it-IT" sz="3200" baseline="30000" err="1">
                  <a:latin typeface="Roboto" panose="02000000000000000000" pitchFamily="2" charset="0"/>
                  <a:ea typeface="Roboto" panose="02000000000000000000" pitchFamily="2" charset="0"/>
                  <a:cs typeface="Roboto" panose="02000000000000000000" pitchFamily="2" charset="0"/>
                </a:rPr>
                <a:t>TM</a:t>
              </a:r>
              <a:r>
                <a:rPr lang="it-IT" sz="3200">
                  <a:latin typeface="Roboto" panose="02000000000000000000" pitchFamily="2" charset="0"/>
                  <a:ea typeface="Roboto" panose="02000000000000000000" pitchFamily="2" charset="0"/>
                  <a:cs typeface="Roboto" panose="02000000000000000000" pitchFamily="2" charset="0"/>
                </a:rPr>
                <a:t>).</a:t>
              </a:r>
            </a:p>
          </p:txBody>
        </p:sp>
        <p:sp>
          <p:nvSpPr>
            <p:cNvPr id="62" name="Rettangolo 61">
              <a:extLst>
                <a:ext uri="{FF2B5EF4-FFF2-40B4-BE49-F238E27FC236}">
                  <a16:creationId xmlns:a16="http://schemas.microsoft.com/office/drawing/2014/main" id="{FD2A3638-3912-EA3A-C8EB-1E888ECDD45E}"/>
                </a:ext>
              </a:extLst>
            </p:cNvPr>
            <p:cNvSpPr/>
            <p:nvPr/>
          </p:nvSpPr>
          <p:spPr>
            <a:xfrm>
              <a:off x="14017366" y="5939484"/>
              <a:ext cx="15710248" cy="933700"/>
            </a:xfrm>
            <a:prstGeom prst="rect">
              <a:avLst/>
            </a:prstGeom>
            <a:solidFill>
              <a:srgbClr val="F3CDC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it-IT" sz="4000">
                  <a:solidFill>
                    <a:schemeClr val="tx1"/>
                  </a:solidFill>
                  <a:latin typeface="Roboto" panose="02000000000000000000" pitchFamily="2" charset="0"/>
                  <a:ea typeface="Roboto" panose="02000000000000000000" pitchFamily="2" charset="0"/>
                  <a:cs typeface="Roboto" panose="02000000000000000000" pitchFamily="2" charset="0"/>
                </a:rPr>
                <a:t>METHODS</a:t>
              </a:r>
              <a:endParaRPr lang="it-IT" sz="4400">
                <a:solidFill>
                  <a:schemeClr val="tx1"/>
                </a:solidFill>
                <a:latin typeface="Roboto" panose="02000000000000000000" pitchFamily="2" charset="0"/>
                <a:ea typeface="Roboto" panose="02000000000000000000" pitchFamily="2" charset="0"/>
                <a:cs typeface="Roboto" panose="02000000000000000000" pitchFamily="2" charset="0"/>
              </a:endParaRPr>
            </a:p>
          </p:txBody>
        </p:sp>
        <p:grpSp>
          <p:nvGrpSpPr>
            <p:cNvPr id="38" name="Gruppo 37">
              <a:extLst>
                <a:ext uri="{FF2B5EF4-FFF2-40B4-BE49-F238E27FC236}">
                  <a16:creationId xmlns:a16="http://schemas.microsoft.com/office/drawing/2014/main" id="{67964AAE-C1AA-C132-5D0C-AD6B76237C15}"/>
                </a:ext>
              </a:extLst>
            </p:cNvPr>
            <p:cNvGrpSpPr/>
            <p:nvPr/>
          </p:nvGrpSpPr>
          <p:grpSpPr>
            <a:xfrm>
              <a:off x="13981266" y="10973863"/>
              <a:ext cx="15949852" cy="8853189"/>
              <a:chOff x="13981266" y="8156023"/>
              <a:chExt cx="15949852" cy="8853189"/>
            </a:xfrm>
          </p:grpSpPr>
          <p:pic>
            <p:nvPicPr>
              <p:cNvPr id="8" name="Immagine 7">
                <a:extLst>
                  <a:ext uri="{FF2B5EF4-FFF2-40B4-BE49-F238E27FC236}">
                    <a16:creationId xmlns:a16="http://schemas.microsoft.com/office/drawing/2014/main" id="{C49B2411-BE57-F624-A31D-FC30FFDA4C2F}"/>
                  </a:ext>
                </a:extLst>
              </p:cNvPr>
              <p:cNvPicPr>
                <a:picLocks noChangeAspect="1"/>
              </p:cNvPicPr>
              <p:nvPr/>
            </p:nvPicPr>
            <p:blipFill>
              <a:blip r:embed="rId16"/>
              <a:srcRect b="10986"/>
              <a:stretch>
                <a:fillRect/>
              </a:stretch>
            </p:blipFill>
            <p:spPr>
              <a:xfrm>
                <a:off x="13981266" y="8739351"/>
                <a:ext cx="15949852" cy="8093692"/>
              </a:xfrm>
              <a:prstGeom prst="rect">
                <a:avLst/>
              </a:prstGeom>
            </p:spPr>
          </p:pic>
          <p:sp>
            <p:nvSpPr>
              <p:cNvPr id="33" name="CasellaDiTesto 32">
                <a:extLst>
                  <a:ext uri="{FF2B5EF4-FFF2-40B4-BE49-F238E27FC236}">
                    <a16:creationId xmlns:a16="http://schemas.microsoft.com/office/drawing/2014/main" id="{AF029E00-8F96-71B2-4AB3-45360540A10D}"/>
                  </a:ext>
                </a:extLst>
              </p:cNvPr>
              <p:cNvSpPr txBox="1"/>
              <p:nvPr/>
            </p:nvSpPr>
            <p:spPr>
              <a:xfrm>
                <a:off x="22029725" y="16547547"/>
                <a:ext cx="3035521" cy="461665"/>
              </a:xfrm>
              <a:prstGeom prst="rect">
                <a:avLst/>
              </a:prstGeom>
              <a:noFill/>
            </p:spPr>
            <p:txBody>
              <a:bodyPr wrap="square" rtlCol="0">
                <a:spAutoFit/>
              </a:bodyPr>
              <a:lstStyle/>
              <a:p>
                <a:pPr algn="ctr"/>
                <a:r>
                  <a:rPr lang="en-US" sz="2400">
                    <a:latin typeface="Roboto" panose="02000000000000000000" pitchFamily="2" charset="0"/>
                    <a:ea typeface="Roboto" panose="02000000000000000000" pitchFamily="2" charset="0"/>
                  </a:rPr>
                  <a:t>Soft agar assay</a:t>
                </a:r>
              </a:p>
            </p:txBody>
          </p:sp>
          <p:pic>
            <p:nvPicPr>
              <p:cNvPr id="1026" name="Picture 2">
                <a:extLst>
                  <a:ext uri="{FF2B5EF4-FFF2-40B4-BE49-F238E27FC236}">
                    <a16:creationId xmlns:a16="http://schemas.microsoft.com/office/drawing/2014/main" id="{16706C71-1D27-9731-C1C6-1D686C4578EE}"/>
                  </a:ext>
                </a:extLst>
              </p:cNvPr>
              <p:cNvPicPr>
                <a:picLocks noChangeArrowheads="1"/>
              </p:cNvPicPr>
              <p:nvPr/>
            </p:nvPicPr>
            <p:blipFill>
              <a:blip r:embed="rId17">
                <a:grayscl/>
              </a:blip>
              <a:srcRect l="15266" r="15266"/>
              <a:stretch/>
            </p:blipFill>
            <p:spPr bwMode="auto">
              <a:xfrm>
                <a:off x="21863684" y="9230388"/>
                <a:ext cx="3576611" cy="3480861"/>
              </a:xfrm>
              <a:prstGeom prst="ellipse">
                <a:avLst/>
              </a:prstGeom>
              <a:noFill/>
              <a:ln w="28575">
                <a:solidFill>
                  <a:srgbClr val="F06090"/>
                </a:solidFill>
              </a:ln>
              <a:extLst>
                <a:ext uri="{909E8E84-426E-40DD-AFC4-6F175D3DCCD1}">
                  <a14:hiddenFill xmlns:a14="http://schemas.microsoft.com/office/drawing/2010/main">
                    <a:solidFill>
                      <a:srgbClr val="FFFFFF"/>
                    </a:solidFill>
                  </a14:hiddenFill>
                </a:ext>
              </a:extLst>
            </p:spPr>
          </p:pic>
          <p:cxnSp>
            <p:nvCxnSpPr>
              <p:cNvPr id="79" name="Connettore 1 78">
                <a:extLst>
                  <a:ext uri="{FF2B5EF4-FFF2-40B4-BE49-F238E27FC236}">
                    <a16:creationId xmlns:a16="http://schemas.microsoft.com/office/drawing/2014/main" id="{B2909395-29C5-69BA-ABAD-7B6215A01555}"/>
                  </a:ext>
                </a:extLst>
              </p:cNvPr>
              <p:cNvCxnSpPr>
                <a:cxnSpLocks/>
              </p:cNvCxnSpPr>
              <p:nvPr/>
            </p:nvCxnSpPr>
            <p:spPr>
              <a:xfrm flipH="1" flipV="1">
                <a:off x="23302266" y="12711249"/>
                <a:ext cx="3776443" cy="1594328"/>
              </a:xfrm>
              <a:prstGeom prst="line">
                <a:avLst/>
              </a:prstGeom>
              <a:ln w="28575">
                <a:solidFill>
                  <a:srgbClr val="F06090"/>
                </a:solidFill>
              </a:ln>
            </p:spPr>
            <p:style>
              <a:lnRef idx="2">
                <a:schemeClr val="accent1"/>
              </a:lnRef>
              <a:fillRef idx="0">
                <a:schemeClr val="accent1"/>
              </a:fillRef>
              <a:effectRef idx="1">
                <a:schemeClr val="accent1"/>
              </a:effectRef>
              <a:fontRef idx="minor">
                <a:schemeClr val="tx1"/>
              </a:fontRef>
            </p:style>
          </p:cxnSp>
          <p:cxnSp>
            <p:nvCxnSpPr>
              <p:cNvPr id="80" name="Connettore 1 79">
                <a:extLst>
                  <a:ext uri="{FF2B5EF4-FFF2-40B4-BE49-F238E27FC236}">
                    <a16:creationId xmlns:a16="http://schemas.microsoft.com/office/drawing/2014/main" id="{EA554961-E34F-8869-1ED1-A3B8C9910A49}"/>
                  </a:ext>
                </a:extLst>
              </p:cNvPr>
              <p:cNvCxnSpPr>
                <a:cxnSpLocks/>
              </p:cNvCxnSpPr>
              <p:nvPr/>
            </p:nvCxnSpPr>
            <p:spPr>
              <a:xfrm flipH="1" flipV="1">
                <a:off x="25339549" y="10352340"/>
                <a:ext cx="2007654" cy="4064198"/>
              </a:xfrm>
              <a:prstGeom prst="line">
                <a:avLst/>
              </a:prstGeom>
              <a:ln w="28575">
                <a:solidFill>
                  <a:srgbClr val="F06090"/>
                </a:solidFill>
              </a:ln>
            </p:spPr>
            <p:style>
              <a:lnRef idx="2">
                <a:schemeClr val="accent1"/>
              </a:lnRef>
              <a:fillRef idx="0">
                <a:schemeClr val="accent1"/>
              </a:fillRef>
              <a:effectRef idx="1">
                <a:schemeClr val="accent1"/>
              </a:effectRef>
              <a:fontRef idx="minor">
                <a:schemeClr val="tx1"/>
              </a:fontRef>
            </p:style>
          </p:cxnSp>
          <p:sp>
            <p:nvSpPr>
              <p:cNvPr id="32" name="CasellaDiTesto 31">
                <a:extLst>
                  <a:ext uri="{FF2B5EF4-FFF2-40B4-BE49-F238E27FC236}">
                    <a16:creationId xmlns:a16="http://schemas.microsoft.com/office/drawing/2014/main" id="{918E69E5-BCD2-F607-FFC0-0D65EB32B27C}"/>
                  </a:ext>
                </a:extLst>
              </p:cNvPr>
              <p:cNvSpPr txBox="1"/>
              <p:nvPr/>
            </p:nvSpPr>
            <p:spPr>
              <a:xfrm>
                <a:off x="22894508" y="8156023"/>
                <a:ext cx="3911786" cy="830997"/>
              </a:xfrm>
              <a:prstGeom prst="rect">
                <a:avLst/>
              </a:prstGeom>
              <a:noFill/>
            </p:spPr>
            <p:txBody>
              <a:bodyPr wrap="square" lIns="91440" tIns="45720" rIns="91440" bIns="45720" rtlCol="0" anchor="t">
                <a:spAutoFit/>
              </a:bodyPr>
              <a:lstStyle/>
              <a:p>
                <a:pPr algn="ctr"/>
                <a:r>
                  <a:rPr lang="en-US" sz="2400">
                    <a:latin typeface="Roboto"/>
                    <a:ea typeface="Roboto"/>
                    <a:cs typeface="Roboto"/>
                  </a:rPr>
                  <a:t>Microscope image at </a:t>
                </a:r>
                <a:endParaRPr lang="it-IT"/>
              </a:p>
              <a:p>
                <a:pPr algn="ctr"/>
                <a:r>
                  <a:rPr lang="en-US" sz="2400">
                    <a:latin typeface="Roboto"/>
                    <a:ea typeface="Roboto"/>
                    <a:cs typeface="Roboto"/>
                  </a:rPr>
                  <a:t>10X magnification</a:t>
                </a:r>
                <a:endParaRPr lang="en-US"/>
              </a:p>
            </p:txBody>
          </p:sp>
        </p:grpSp>
        <p:pic>
          <p:nvPicPr>
            <p:cNvPr id="22" name="Immagine 21">
              <a:extLst>
                <a:ext uri="{FF2B5EF4-FFF2-40B4-BE49-F238E27FC236}">
                  <a16:creationId xmlns:a16="http://schemas.microsoft.com/office/drawing/2014/main" id="{02F38DAD-E4AE-1060-31B3-F2AE25090A22}"/>
                </a:ext>
              </a:extLst>
            </p:cNvPr>
            <p:cNvPicPr>
              <a:picLocks noChangeAspect="1"/>
            </p:cNvPicPr>
            <p:nvPr/>
          </p:nvPicPr>
          <p:blipFill>
            <a:blip r:embed="rId18"/>
            <a:srcRect l="13802" t="32654" r="13883" b="40491"/>
            <a:stretch>
              <a:fillRect/>
            </a:stretch>
          </p:blipFill>
          <p:spPr>
            <a:xfrm>
              <a:off x="15901641" y="7466845"/>
              <a:ext cx="11924086" cy="3143348"/>
            </a:xfrm>
            <a:prstGeom prst="rect">
              <a:avLst/>
            </a:prstGeom>
          </p:spPr>
        </p:pic>
      </p:grpSp>
      <p:grpSp>
        <p:nvGrpSpPr>
          <p:cNvPr id="40" name="Gruppo 39">
            <a:extLst>
              <a:ext uri="{FF2B5EF4-FFF2-40B4-BE49-F238E27FC236}">
                <a16:creationId xmlns:a16="http://schemas.microsoft.com/office/drawing/2014/main" id="{86A3C52C-F3DF-4B1E-EEA4-8C03B9C32A20}"/>
              </a:ext>
            </a:extLst>
          </p:cNvPr>
          <p:cNvGrpSpPr/>
          <p:nvPr/>
        </p:nvGrpSpPr>
        <p:grpSpPr>
          <a:xfrm>
            <a:off x="-2841172" y="17645929"/>
            <a:ext cx="16338327" cy="5734962"/>
            <a:chOff x="-2841172" y="17613272"/>
            <a:chExt cx="16338327" cy="5734962"/>
          </a:xfrm>
        </p:grpSpPr>
        <p:sp>
          <p:nvSpPr>
            <p:cNvPr id="28" name="Nuvola 27">
              <a:extLst>
                <a:ext uri="{FF2B5EF4-FFF2-40B4-BE49-F238E27FC236}">
                  <a16:creationId xmlns:a16="http://schemas.microsoft.com/office/drawing/2014/main" id="{CA0D2C5D-146F-7851-231E-5EB3A083B0A7}"/>
                </a:ext>
              </a:extLst>
            </p:cNvPr>
            <p:cNvSpPr/>
            <p:nvPr/>
          </p:nvSpPr>
          <p:spPr>
            <a:xfrm>
              <a:off x="-2841172" y="17613272"/>
              <a:ext cx="16338327" cy="5734962"/>
            </a:xfrm>
            <a:prstGeom prst="cloud">
              <a:avLst/>
            </a:prstGeom>
            <a:solidFill>
              <a:srgbClr val="F3CDCB">
                <a:alpha val="75000"/>
              </a:srgbClr>
            </a:solidFill>
            <a:ln>
              <a:solidFill>
                <a:srgbClr val="F3CDC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pic>
          <p:nvPicPr>
            <p:cNvPr id="3" name="Elemento grafico 2" descr="Tiro a segno con riempimento a tinta unita">
              <a:extLst>
                <a:ext uri="{FF2B5EF4-FFF2-40B4-BE49-F238E27FC236}">
                  <a16:creationId xmlns:a16="http://schemas.microsoft.com/office/drawing/2014/main" id="{43158F8D-467A-1DBD-5638-C065704BDB2D}"/>
                </a:ext>
              </a:extLst>
            </p:cNvPr>
            <p:cNvPicPr>
              <a:picLocks noChangeAspect="1"/>
            </p:cNvPicPr>
            <p:nvPr/>
          </p:nvPicPr>
          <p:blipFill>
            <a:blip>
              <a:extLst>
                <a:ext uri="{96DAC541-7B7A-43D3-8B79-37D633B846F1}">
                  <asvg:svgBlip xmlns:asvg="http://schemas.microsoft.com/office/drawing/2016/SVG/main" r:embed="rId19"/>
                </a:ext>
              </a:extLst>
            </a:blip>
            <a:stretch>
              <a:fillRect/>
            </a:stretch>
          </p:blipFill>
          <p:spPr>
            <a:xfrm>
              <a:off x="8796810" y="17813882"/>
              <a:ext cx="1889118" cy="1889118"/>
            </a:xfrm>
            <a:prstGeom prst="rect">
              <a:avLst/>
            </a:prstGeom>
          </p:spPr>
        </p:pic>
        <p:sp>
          <p:nvSpPr>
            <p:cNvPr id="46" name="CasellaDiTesto 45">
              <a:extLst>
                <a:ext uri="{FF2B5EF4-FFF2-40B4-BE49-F238E27FC236}">
                  <a16:creationId xmlns:a16="http://schemas.microsoft.com/office/drawing/2014/main" id="{E635A5E4-0A87-0503-55B4-7E4B39BD6202}"/>
                </a:ext>
              </a:extLst>
            </p:cNvPr>
            <p:cNvSpPr txBox="1"/>
            <p:nvPr/>
          </p:nvSpPr>
          <p:spPr>
            <a:xfrm>
              <a:off x="310799" y="19611085"/>
              <a:ext cx="10910930" cy="2599430"/>
            </a:xfrm>
            <a:prstGeom prst="rect">
              <a:avLst/>
            </a:prstGeom>
            <a:noFill/>
          </p:spPr>
          <p:txBody>
            <a:bodyPr wrap="square" rtlCol="0">
              <a:spAutoFit/>
            </a:bodyPr>
            <a:lstStyle/>
            <a:p>
              <a:pPr algn="ctr">
                <a:lnSpc>
                  <a:spcPts val="5000"/>
                </a:lnSpc>
              </a:pPr>
              <a:r>
                <a:rPr lang="it-IT" sz="3200">
                  <a:latin typeface="Roboto" panose="02000000000000000000" pitchFamily="2" charset="0"/>
                  <a:ea typeface="Roboto" panose="02000000000000000000" pitchFamily="2" charset="0"/>
                </a:rPr>
                <a:t>To investigate </a:t>
              </a:r>
              <a:r>
                <a:rPr lang="it-IT" sz="3200" err="1">
                  <a:latin typeface="Roboto" panose="02000000000000000000" pitchFamily="2" charset="0"/>
                  <a:ea typeface="Roboto" panose="02000000000000000000" pitchFamily="2" charset="0"/>
                </a:rPr>
                <a:t>whether</a:t>
              </a:r>
              <a:r>
                <a:rPr lang="it-IT" sz="3200">
                  <a:latin typeface="Roboto" panose="02000000000000000000" pitchFamily="2" charset="0"/>
                  <a:ea typeface="Roboto" panose="02000000000000000000" pitchFamily="2" charset="0"/>
                </a:rPr>
                <a:t> </a:t>
              </a:r>
              <a:r>
                <a:rPr lang="it-IT" sz="3200" err="1">
                  <a:latin typeface="Roboto" panose="02000000000000000000" pitchFamily="2" charset="0"/>
                  <a:ea typeface="Roboto" panose="02000000000000000000" pitchFamily="2" charset="0"/>
                </a:rPr>
                <a:t>serum</a:t>
              </a:r>
              <a:r>
                <a:rPr lang="it-IT" sz="3200">
                  <a:latin typeface="Roboto" panose="02000000000000000000" pitchFamily="2" charset="0"/>
                  <a:ea typeface="Roboto" panose="02000000000000000000" pitchFamily="2" charset="0"/>
                </a:rPr>
                <a:t> </a:t>
              </a:r>
              <a:r>
                <a:rPr lang="it-IT" sz="3200" err="1">
                  <a:latin typeface="Roboto" panose="02000000000000000000" pitchFamily="2" charset="0"/>
                  <a:ea typeface="Roboto" panose="02000000000000000000" pitchFamily="2" charset="0"/>
                </a:rPr>
                <a:t>collected</a:t>
              </a:r>
              <a:r>
                <a:rPr lang="it-IT" sz="3200">
                  <a:latin typeface="Roboto" panose="02000000000000000000" pitchFamily="2" charset="0"/>
                  <a:ea typeface="Roboto" panose="02000000000000000000" pitchFamily="2" charset="0"/>
                </a:rPr>
                <a:t> </a:t>
              </a:r>
              <a:r>
                <a:rPr lang="it-IT" sz="3200" err="1">
                  <a:latin typeface="Roboto" panose="02000000000000000000" pitchFamily="2" charset="0"/>
                  <a:ea typeface="Roboto" panose="02000000000000000000" pitchFamily="2" charset="0"/>
                </a:rPr>
                <a:t>before</a:t>
              </a:r>
              <a:r>
                <a:rPr lang="it-IT" sz="3200">
                  <a:latin typeface="Roboto" panose="02000000000000000000" pitchFamily="2" charset="0"/>
                  <a:ea typeface="Roboto" panose="02000000000000000000" pitchFamily="2" charset="0"/>
                </a:rPr>
                <a:t> and after </a:t>
              </a:r>
              <a:r>
                <a:rPr lang="it-IT" sz="3200" err="1">
                  <a:latin typeface="Roboto" panose="02000000000000000000" pitchFamily="2" charset="0"/>
                  <a:ea typeface="Roboto" panose="02000000000000000000" pitchFamily="2" charset="0"/>
                </a:rPr>
                <a:t>two</a:t>
              </a:r>
              <a:r>
                <a:rPr lang="it-IT" sz="3200">
                  <a:latin typeface="Roboto" panose="02000000000000000000" pitchFamily="2" charset="0"/>
                  <a:ea typeface="Roboto" panose="02000000000000000000" pitchFamily="2" charset="0"/>
                </a:rPr>
                <a:t> acute running sessions (5 km and 10 km) </a:t>
              </a:r>
              <a:r>
                <a:rPr lang="it-IT" sz="3200" err="1">
                  <a:latin typeface="Roboto" panose="02000000000000000000" pitchFamily="2" charset="0"/>
                  <a:ea typeface="Roboto" panose="02000000000000000000" pitchFamily="2" charset="0"/>
                </a:rPr>
                <a:t>modulates</a:t>
              </a:r>
              <a:r>
                <a:rPr lang="it-IT" sz="3200">
                  <a:latin typeface="Roboto" panose="02000000000000000000" pitchFamily="2" charset="0"/>
                  <a:ea typeface="Roboto" panose="02000000000000000000" pitchFamily="2" charset="0"/>
                </a:rPr>
                <a:t> the </a:t>
              </a:r>
              <a:r>
                <a:rPr lang="it-IT" sz="3200" err="1">
                  <a:latin typeface="Roboto" panose="02000000000000000000" pitchFamily="2" charset="0"/>
                  <a:ea typeface="Roboto" panose="02000000000000000000" pitchFamily="2" charset="0"/>
                </a:rPr>
                <a:t>spheroid-forming</a:t>
              </a:r>
              <a:r>
                <a:rPr lang="it-IT" sz="3200">
                  <a:latin typeface="Roboto" panose="02000000000000000000" pitchFamily="2" charset="0"/>
                  <a:ea typeface="Roboto" panose="02000000000000000000" pitchFamily="2" charset="0"/>
                </a:rPr>
                <a:t> </a:t>
              </a:r>
              <a:r>
                <a:rPr lang="it-IT" sz="3200" err="1">
                  <a:latin typeface="Roboto" panose="02000000000000000000" pitchFamily="2" charset="0"/>
                  <a:ea typeface="Roboto" panose="02000000000000000000" pitchFamily="2" charset="0"/>
                </a:rPr>
                <a:t>capacity</a:t>
              </a:r>
              <a:r>
                <a:rPr lang="it-IT" sz="3200">
                  <a:latin typeface="Roboto" panose="02000000000000000000" pitchFamily="2" charset="0"/>
                  <a:ea typeface="Roboto" panose="02000000000000000000" pitchFamily="2" charset="0"/>
                </a:rPr>
                <a:t> of triple-negative </a:t>
              </a:r>
              <a:r>
                <a:rPr lang="it-IT" sz="3200" err="1">
                  <a:latin typeface="Roboto" panose="02000000000000000000" pitchFamily="2" charset="0"/>
                  <a:ea typeface="Roboto" panose="02000000000000000000" pitchFamily="2" charset="0"/>
                </a:rPr>
                <a:t>breast</a:t>
              </a:r>
              <a:r>
                <a:rPr lang="it-IT" sz="3200">
                  <a:latin typeface="Roboto" panose="02000000000000000000" pitchFamily="2" charset="0"/>
                  <a:ea typeface="Roboto" panose="02000000000000000000" pitchFamily="2" charset="0"/>
                </a:rPr>
                <a:t> </a:t>
              </a:r>
              <a:r>
                <a:rPr lang="it-IT" sz="3200" err="1">
                  <a:latin typeface="Roboto" panose="02000000000000000000" pitchFamily="2" charset="0"/>
                  <a:ea typeface="Roboto" panose="02000000000000000000" pitchFamily="2" charset="0"/>
                </a:rPr>
                <a:t>cancer</a:t>
              </a:r>
              <a:r>
                <a:rPr lang="it-IT" sz="3200">
                  <a:latin typeface="Roboto" panose="02000000000000000000" pitchFamily="2" charset="0"/>
                  <a:ea typeface="Roboto" panose="02000000000000000000" pitchFamily="2" charset="0"/>
                </a:rPr>
                <a:t> (TNBC) </a:t>
              </a:r>
              <a:r>
                <a:rPr lang="it-IT" sz="3200" err="1">
                  <a:latin typeface="Roboto" panose="02000000000000000000" pitchFamily="2" charset="0"/>
                  <a:ea typeface="Roboto" panose="02000000000000000000" pitchFamily="2" charset="0"/>
                </a:rPr>
                <a:t>cells</a:t>
              </a:r>
              <a:r>
                <a:rPr lang="it-IT" sz="3200">
                  <a:latin typeface="Roboto" panose="02000000000000000000" pitchFamily="2" charset="0"/>
                  <a:ea typeface="Roboto" panose="02000000000000000000" pitchFamily="2" charset="0"/>
                </a:rPr>
                <a:t>.</a:t>
              </a:r>
              <a:endParaRPr lang="en-US" sz="3200">
                <a:latin typeface="Roboto" panose="02000000000000000000" pitchFamily="2" charset="0"/>
                <a:ea typeface="Roboto" panose="02000000000000000000" pitchFamily="2" charset="0"/>
                <a:cs typeface="Roboto" panose="02000000000000000000" pitchFamily="2" charset="0"/>
              </a:endParaRPr>
            </a:p>
          </p:txBody>
        </p:sp>
        <p:sp>
          <p:nvSpPr>
            <p:cNvPr id="35" name="CasellaDiTesto 34">
              <a:extLst>
                <a:ext uri="{FF2B5EF4-FFF2-40B4-BE49-F238E27FC236}">
                  <a16:creationId xmlns:a16="http://schemas.microsoft.com/office/drawing/2014/main" id="{4F9B601D-A019-3EBD-66C5-567846D24674}"/>
                </a:ext>
              </a:extLst>
            </p:cNvPr>
            <p:cNvSpPr txBox="1"/>
            <p:nvPr/>
          </p:nvSpPr>
          <p:spPr>
            <a:xfrm>
              <a:off x="3732824" y="18614809"/>
              <a:ext cx="6723841" cy="707886"/>
            </a:xfrm>
            <a:prstGeom prst="rect">
              <a:avLst/>
            </a:prstGeom>
            <a:noFill/>
          </p:spPr>
          <p:txBody>
            <a:bodyPr wrap="square" rtlCol="0">
              <a:spAutoFit/>
            </a:bodyPr>
            <a:lstStyle/>
            <a:p>
              <a:pPr algn="ctr"/>
              <a:r>
                <a:rPr lang="it-IT" sz="4000" b="1">
                  <a:latin typeface="Roboto" panose="02000000000000000000" pitchFamily="2" charset="0"/>
                  <a:ea typeface="Roboto" panose="02000000000000000000" pitchFamily="2" charset="0"/>
                  <a:cs typeface="Roboto" panose="02000000000000000000" pitchFamily="2" charset="0"/>
                </a:rPr>
                <a:t>OBJECTIVE</a:t>
              </a:r>
            </a:p>
          </p:txBody>
        </p:sp>
      </p:grpSp>
      <p:pic>
        <p:nvPicPr>
          <p:cNvPr id="47" name="Immagine 46">
            <a:extLst>
              <a:ext uri="{FF2B5EF4-FFF2-40B4-BE49-F238E27FC236}">
                <a16:creationId xmlns:a16="http://schemas.microsoft.com/office/drawing/2014/main" id="{963D0169-6D22-2635-0599-7B68C3D7890C}"/>
              </a:ext>
            </a:extLst>
          </p:cNvPr>
          <p:cNvPicPr>
            <a:picLocks noChangeAspect="1"/>
          </p:cNvPicPr>
          <p:nvPr/>
        </p:nvPicPr>
        <p:blipFill>
          <a:blip r:embed="rId20"/>
          <a:srcRect l="76557" t="11839" r="3174" b="78956"/>
          <a:stretch>
            <a:fillRect/>
          </a:stretch>
        </p:blipFill>
        <p:spPr>
          <a:xfrm>
            <a:off x="14872609" y="33899516"/>
            <a:ext cx="1915135" cy="636321"/>
          </a:xfrm>
          <a:prstGeom prst="rect">
            <a:avLst/>
          </a:prstGeom>
        </p:spPr>
      </p:pic>
      <p:pic>
        <p:nvPicPr>
          <p:cNvPr id="53" name="Immagine 52">
            <a:extLst>
              <a:ext uri="{FF2B5EF4-FFF2-40B4-BE49-F238E27FC236}">
                <a16:creationId xmlns:a16="http://schemas.microsoft.com/office/drawing/2014/main" id="{47C18AAC-9062-9E52-8660-8DDDE4E13BB0}"/>
              </a:ext>
            </a:extLst>
          </p:cNvPr>
          <p:cNvPicPr>
            <a:picLocks noChangeAspect="1"/>
          </p:cNvPicPr>
          <p:nvPr/>
        </p:nvPicPr>
        <p:blipFill>
          <a:blip r:embed="rId20"/>
          <a:srcRect l="76666" t="20872" r="3065" b="69923"/>
          <a:stretch>
            <a:fillRect/>
          </a:stretch>
        </p:blipFill>
        <p:spPr>
          <a:xfrm>
            <a:off x="17358800" y="33899516"/>
            <a:ext cx="1915135" cy="636321"/>
          </a:xfrm>
          <a:prstGeom prst="rect">
            <a:avLst/>
          </a:prstGeom>
        </p:spPr>
      </p:pic>
      <p:sp>
        <p:nvSpPr>
          <p:cNvPr id="54" name="Rettangolo 53">
            <a:extLst>
              <a:ext uri="{FF2B5EF4-FFF2-40B4-BE49-F238E27FC236}">
                <a16:creationId xmlns:a16="http://schemas.microsoft.com/office/drawing/2014/main" id="{5C297573-55A0-FAD3-33D3-041772437707}"/>
              </a:ext>
            </a:extLst>
          </p:cNvPr>
          <p:cNvSpPr/>
          <p:nvPr/>
        </p:nvSpPr>
        <p:spPr>
          <a:xfrm>
            <a:off x="19440524" y="26362695"/>
            <a:ext cx="3592003" cy="1957033"/>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20" name="CasellaDiTesto 19">
            <a:extLst>
              <a:ext uri="{FF2B5EF4-FFF2-40B4-BE49-F238E27FC236}">
                <a16:creationId xmlns:a16="http://schemas.microsoft.com/office/drawing/2014/main" id="{0B510A5E-1809-357A-BCE4-47E7734B2559}"/>
              </a:ext>
            </a:extLst>
          </p:cNvPr>
          <p:cNvSpPr txBox="1"/>
          <p:nvPr/>
        </p:nvSpPr>
        <p:spPr>
          <a:xfrm>
            <a:off x="21313588" y="25514891"/>
            <a:ext cx="7740178" cy="9011441"/>
          </a:xfrm>
          <a:prstGeom prst="rect">
            <a:avLst/>
          </a:prstGeom>
          <a:noFill/>
        </p:spPr>
        <p:txBody>
          <a:bodyPr wrap="square" lIns="91440" tIns="45720" rIns="91440" bIns="45720" rtlCol="0" anchor="t">
            <a:spAutoFit/>
          </a:bodyPr>
          <a:lstStyle/>
          <a:p>
            <a:pPr algn="just">
              <a:lnSpc>
                <a:spcPts val="5000"/>
              </a:lnSpc>
            </a:pPr>
            <a:r>
              <a:rPr lang="en-US" sz="3200">
                <a:latin typeface="Roboto"/>
                <a:ea typeface="Roboto"/>
                <a:cs typeface="Roboto"/>
              </a:rPr>
              <a:t>Stimulation with POST and POST-3h sera resulted in a significant reduction in TNBC spheroid formation, compared with PRE sera, with the greatest effect observed with POST-3h sera.</a:t>
            </a:r>
            <a:r>
              <a:rPr lang="it-IT" sz="3200">
                <a:latin typeface="Roboto"/>
                <a:ea typeface="Roboto"/>
                <a:cs typeface="Roboto"/>
              </a:rPr>
              <a:t> The </a:t>
            </a:r>
            <a:r>
              <a:rPr lang="it-IT" sz="3200" err="1">
                <a:latin typeface="Roboto"/>
                <a:ea typeface="Roboto"/>
                <a:cs typeface="Roboto"/>
              </a:rPr>
              <a:t>latter</a:t>
            </a:r>
            <a:r>
              <a:rPr lang="it-IT" sz="3200">
                <a:latin typeface="Roboto"/>
                <a:ea typeface="Roboto"/>
                <a:cs typeface="Roboto"/>
              </a:rPr>
              <a:t> </a:t>
            </a:r>
            <a:r>
              <a:rPr lang="it-IT" sz="3200" err="1">
                <a:latin typeface="Roboto"/>
                <a:ea typeface="Roboto"/>
                <a:cs typeface="Roboto"/>
              </a:rPr>
              <a:t>collected</a:t>
            </a:r>
            <a:r>
              <a:rPr lang="it-IT" sz="3200">
                <a:latin typeface="Roboto"/>
                <a:ea typeface="Roboto"/>
                <a:cs typeface="Roboto"/>
              </a:rPr>
              <a:t> after the 5 km </a:t>
            </a:r>
            <a:r>
              <a:rPr lang="it-IT" sz="3200" err="1">
                <a:latin typeface="Roboto"/>
                <a:ea typeface="Roboto"/>
                <a:cs typeface="Roboto"/>
              </a:rPr>
              <a:t>run</a:t>
            </a:r>
            <a:r>
              <a:rPr lang="it-IT" sz="3200">
                <a:latin typeface="Roboto"/>
                <a:ea typeface="Roboto"/>
                <a:cs typeface="Roboto"/>
              </a:rPr>
              <a:t> </a:t>
            </a:r>
            <a:r>
              <a:rPr lang="it-IT" sz="3200" err="1">
                <a:latin typeface="Roboto"/>
                <a:ea typeface="Roboto"/>
                <a:cs typeface="Roboto"/>
              </a:rPr>
              <a:t>induced</a:t>
            </a:r>
            <a:r>
              <a:rPr lang="it-IT" sz="3200">
                <a:latin typeface="Roboto"/>
                <a:ea typeface="Roboto"/>
                <a:cs typeface="Roboto"/>
              </a:rPr>
              <a:t> a &gt;5% </a:t>
            </a:r>
            <a:r>
              <a:rPr lang="it-IT" sz="3200" err="1">
                <a:latin typeface="Roboto"/>
                <a:ea typeface="Roboto"/>
                <a:cs typeface="Roboto"/>
              </a:rPr>
              <a:t>reduction</a:t>
            </a:r>
            <a:r>
              <a:rPr lang="it-IT" sz="3200">
                <a:latin typeface="Roboto"/>
                <a:ea typeface="Roboto"/>
                <a:cs typeface="Roboto"/>
              </a:rPr>
              <a:t> in </a:t>
            </a:r>
            <a:r>
              <a:rPr lang="it-IT" sz="3200" err="1">
                <a:latin typeface="Roboto"/>
                <a:ea typeface="Roboto"/>
                <a:cs typeface="Roboto"/>
              </a:rPr>
              <a:t>spheroid</a:t>
            </a:r>
            <a:r>
              <a:rPr lang="it-IT" sz="3200">
                <a:latin typeface="Roboto"/>
                <a:ea typeface="Roboto"/>
                <a:cs typeface="Roboto"/>
              </a:rPr>
              <a:t> </a:t>
            </a:r>
            <a:r>
              <a:rPr lang="it-IT" sz="3200" err="1">
                <a:latin typeface="Roboto"/>
                <a:ea typeface="Roboto"/>
                <a:cs typeface="Roboto"/>
              </a:rPr>
              <a:t>number</a:t>
            </a:r>
            <a:r>
              <a:rPr lang="it-IT" sz="3200">
                <a:latin typeface="Roboto"/>
                <a:ea typeface="Roboto"/>
                <a:cs typeface="Roboto"/>
              </a:rPr>
              <a:t> in </a:t>
            </a:r>
            <a:r>
              <a:rPr lang="it-IT" sz="3200" err="1">
                <a:latin typeface="Roboto"/>
                <a:ea typeface="Roboto"/>
                <a:cs typeface="Roboto"/>
              </a:rPr>
              <a:t>all</a:t>
            </a:r>
            <a:r>
              <a:rPr lang="it-IT" sz="3200">
                <a:latin typeface="Roboto"/>
                <a:ea typeface="Roboto"/>
                <a:cs typeface="Roboto"/>
              </a:rPr>
              <a:t> </a:t>
            </a:r>
            <a:r>
              <a:rPr lang="it-IT" sz="3200" err="1">
                <a:latin typeface="Roboto"/>
                <a:ea typeface="Roboto"/>
                <a:cs typeface="Roboto"/>
              </a:rPr>
              <a:t>participants</a:t>
            </a:r>
            <a:r>
              <a:rPr lang="it-IT" sz="3200">
                <a:latin typeface="Roboto"/>
                <a:ea typeface="Roboto"/>
                <a:cs typeface="Roboto"/>
              </a:rPr>
              <a:t> (</a:t>
            </a:r>
            <a:r>
              <a:rPr lang="it-IT" sz="3200" err="1">
                <a:latin typeface="Roboto"/>
                <a:ea typeface="Roboto"/>
                <a:cs typeface="Roboto"/>
              </a:rPr>
              <a:t>mean</a:t>
            </a:r>
            <a:r>
              <a:rPr lang="it-IT" sz="3200">
                <a:latin typeface="Roboto"/>
                <a:ea typeface="Roboto"/>
                <a:cs typeface="Roboto"/>
              </a:rPr>
              <a:t> </a:t>
            </a:r>
            <a:r>
              <a:rPr lang="it-IT" sz="3200" err="1">
                <a:latin typeface="Roboto"/>
                <a:ea typeface="Roboto"/>
                <a:cs typeface="Roboto"/>
              </a:rPr>
              <a:t>reduction</a:t>
            </a:r>
            <a:r>
              <a:rPr lang="it-IT" sz="3200">
                <a:latin typeface="Roboto"/>
                <a:ea typeface="Roboto"/>
                <a:cs typeface="Roboto"/>
              </a:rPr>
              <a:t> 14.2±5.8% ), </a:t>
            </a:r>
            <a:r>
              <a:rPr lang="it-IT" sz="3200" err="1">
                <a:latin typeface="Roboto"/>
                <a:ea typeface="Roboto"/>
                <a:cs typeface="Roboto"/>
              </a:rPr>
              <a:t>compared</a:t>
            </a:r>
            <a:r>
              <a:rPr lang="it-IT" sz="3200">
                <a:latin typeface="Roboto"/>
                <a:ea typeface="Roboto"/>
                <a:cs typeface="Roboto"/>
              </a:rPr>
              <a:t> with PRE sera. Comparable </a:t>
            </a:r>
            <a:r>
              <a:rPr lang="it-IT" sz="3200" err="1">
                <a:latin typeface="Roboto"/>
                <a:ea typeface="Roboto"/>
                <a:cs typeface="Roboto"/>
              </a:rPr>
              <a:t>effects</a:t>
            </a:r>
            <a:r>
              <a:rPr lang="it-IT" sz="3200">
                <a:latin typeface="Roboto"/>
                <a:ea typeface="Roboto"/>
                <a:cs typeface="Roboto"/>
              </a:rPr>
              <a:t> </a:t>
            </a:r>
            <a:r>
              <a:rPr lang="it-IT" sz="3200" err="1">
                <a:latin typeface="Roboto"/>
                <a:ea typeface="Roboto"/>
                <a:cs typeface="Roboto"/>
              </a:rPr>
              <a:t>were</a:t>
            </a:r>
            <a:r>
              <a:rPr lang="it-IT" sz="3200">
                <a:latin typeface="Roboto"/>
                <a:ea typeface="Roboto"/>
                <a:cs typeface="Roboto"/>
              </a:rPr>
              <a:t> </a:t>
            </a:r>
            <a:r>
              <a:rPr lang="it-IT" sz="3200" err="1">
                <a:latin typeface="Roboto"/>
                <a:ea typeface="Roboto"/>
                <a:cs typeface="Roboto"/>
              </a:rPr>
              <a:t>observed</a:t>
            </a:r>
            <a:r>
              <a:rPr lang="it-IT" sz="3200">
                <a:latin typeface="Roboto"/>
                <a:ea typeface="Roboto"/>
                <a:cs typeface="Roboto"/>
              </a:rPr>
              <a:t> after the 10 km </a:t>
            </a:r>
            <a:r>
              <a:rPr lang="it-IT" sz="3200" err="1">
                <a:latin typeface="Roboto"/>
                <a:ea typeface="Roboto"/>
                <a:cs typeface="Roboto"/>
              </a:rPr>
              <a:t>run</a:t>
            </a:r>
            <a:r>
              <a:rPr lang="it-IT" sz="3200">
                <a:latin typeface="Roboto"/>
                <a:ea typeface="Roboto"/>
                <a:cs typeface="Roboto"/>
              </a:rPr>
              <a:t> (&gt;5% </a:t>
            </a:r>
            <a:r>
              <a:rPr lang="it-IT" sz="3200" err="1">
                <a:latin typeface="Roboto"/>
                <a:ea typeface="Roboto"/>
                <a:cs typeface="Roboto"/>
              </a:rPr>
              <a:t>reduction</a:t>
            </a:r>
            <a:r>
              <a:rPr lang="it-IT" sz="3200">
                <a:latin typeface="Roboto"/>
                <a:ea typeface="Roboto"/>
                <a:cs typeface="Roboto"/>
              </a:rPr>
              <a:t> in 13/14 sera) with a </a:t>
            </a:r>
            <a:r>
              <a:rPr lang="it-IT" sz="3200" err="1">
                <a:latin typeface="Roboto"/>
                <a:ea typeface="Roboto"/>
                <a:cs typeface="Roboto"/>
              </a:rPr>
              <a:t>mean</a:t>
            </a:r>
            <a:r>
              <a:rPr lang="it-IT" sz="3200">
                <a:latin typeface="Roboto"/>
                <a:ea typeface="Roboto"/>
                <a:cs typeface="Roboto"/>
              </a:rPr>
              <a:t> </a:t>
            </a:r>
            <a:r>
              <a:rPr lang="it-IT" sz="3200" err="1">
                <a:latin typeface="Roboto"/>
                <a:ea typeface="Roboto"/>
                <a:cs typeface="Roboto"/>
              </a:rPr>
              <a:t>reduction</a:t>
            </a:r>
            <a:r>
              <a:rPr lang="it-IT" sz="3200">
                <a:latin typeface="Roboto"/>
                <a:ea typeface="Roboto"/>
                <a:cs typeface="Roboto"/>
              </a:rPr>
              <a:t> of 18.0±10.3%. No </a:t>
            </a:r>
            <a:r>
              <a:rPr lang="it-IT" sz="3200" err="1">
                <a:latin typeface="Roboto"/>
                <a:ea typeface="Roboto"/>
                <a:cs typeface="Roboto"/>
              </a:rPr>
              <a:t>significant</a:t>
            </a:r>
            <a:r>
              <a:rPr lang="it-IT" sz="3200">
                <a:latin typeface="Roboto"/>
                <a:ea typeface="Roboto"/>
                <a:cs typeface="Roboto"/>
              </a:rPr>
              <a:t> </a:t>
            </a:r>
            <a:r>
              <a:rPr lang="it-IT" sz="3200" err="1">
                <a:latin typeface="Roboto"/>
                <a:ea typeface="Roboto"/>
                <a:cs typeface="Roboto"/>
              </a:rPr>
              <a:t>differences</a:t>
            </a:r>
            <a:r>
              <a:rPr lang="it-IT" sz="3200">
                <a:latin typeface="Roboto"/>
                <a:ea typeface="Roboto"/>
                <a:cs typeface="Roboto"/>
              </a:rPr>
              <a:t> </a:t>
            </a:r>
            <a:r>
              <a:rPr lang="it-IT" sz="3200" err="1">
                <a:latin typeface="Roboto"/>
                <a:ea typeface="Roboto"/>
                <a:cs typeface="Roboto"/>
              </a:rPr>
              <a:t>were</a:t>
            </a:r>
            <a:r>
              <a:rPr lang="it-IT" sz="3200">
                <a:latin typeface="Roboto"/>
                <a:ea typeface="Roboto"/>
                <a:cs typeface="Roboto"/>
              </a:rPr>
              <a:t> </a:t>
            </a:r>
            <a:r>
              <a:rPr lang="it-IT" sz="3200" err="1">
                <a:latin typeface="Roboto"/>
                <a:ea typeface="Roboto"/>
                <a:cs typeface="Roboto"/>
              </a:rPr>
              <a:t>found</a:t>
            </a:r>
            <a:r>
              <a:rPr lang="it-IT" sz="3200">
                <a:latin typeface="Roboto"/>
                <a:ea typeface="Roboto"/>
                <a:cs typeface="Roboto"/>
              </a:rPr>
              <a:t> </a:t>
            </a:r>
            <a:r>
              <a:rPr lang="it-IT" sz="3200" err="1">
                <a:latin typeface="Roboto"/>
                <a:ea typeface="Roboto"/>
                <a:cs typeface="Roboto"/>
              </a:rPr>
              <a:t>between</a:t>
            </a:r>
            <a:r>
              <a:rPr lang="it-IT" sz="3200">
                <a:latin typeface="Roboto"/>
                <a:ea typeface="Roboto"/>
                <a:cs typeface="Roboto"/>
              </a:rPr>
              <a:t> the </a:t>
            </a:r>
            <a:r>
              <a:rPr lang="it-IT" sz="3200" err="1">
                <a:latin typeface="Roboto"/>
                <a:ea typeface="Roboto"/>
                <a:cs typeface="Roboto"/>
              </a:rPr>
              <a:t>two</a:t>
            </a:r>
            <a:r>
              <a:rPr lang="it-IT" sz="3200">
                <a:latin typeface="Roboto"/>
                <a:ea typeface="Roboto"/>
                <a:cs typeface="Roboto"/>
              </a:rPr>
              <a:t> </a:t>
            </a:r>
            <a:r>
              <a:rPr lang="it-IT" sz="3200" err="1">
                <a:latin typeface="Roboto"/>
                <a:ea typeface="Roboto"/>
                <a:cs typeface="Roboto"/>
              </a:rPr>
              <a:t>runs</a:t>
            </a:r>
            <a:r>
              <a:rPr lang="it-IT" sz="3200">
                <a:latin typeface="Roboto"/>
                <a:ea typeface="Roboto"/>
                <a:cs typeface="Roboto"/>
              </a:rPr>
              <a:t>.</a:t>
            </a:r>
          </a:p>
        </p:txBody>
      </p:sp>
    </p:spTree>
    <p:extLst>
      <p:ext uri="{BB962C8B-B14F-4D97-AF65-F5344CB8AC3E}">
        <p14:creationId xmlns:p14="http://schemas.microsoft.com/office/powerpoint/2010/main" val="3292283855"/>
      </p:ext>
    </p:extLst>
  </p:cSld>
  <p:clrMapOvr>
    <a:masterClrMapping/>
  </p:clrMapOvr>
</p:sld>
</file>

<file path=ppt/theme/theme1.xml><?xml version="1.0" encoding="utf-8"?>
<a:theme xmlns:a="http://schemas.openxmlformats.org/drawingml/2006/main" name="Tema di Office">
  <a:themeElements>
    <a:clrScheme name="Tema di 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Tema di 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Tema di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webextensions/_rels/taskpanes.xml.rels><?xml version="1.0" encoding="UTF-8" standalone="yes"?>
<Relationships xmlns="http://schemas.openxmlformats.org/package/2006/relationships"><Relationship Id="rId1" Type="http://schemas.microsoft.com/office/2011/relationships/webextension" Target="webextension1.xml"/></Relationships>
</file>

<file path=ppt/webextensions/taskpanes.xml><?xml version="1.0" encoding="utf-8"?>
<wetp:taskpanes xmlns:wetp="http://schemas.microsoft.com/office/webextensions/taskpanes/2010/11">
  <wetp:taskpane dockstate="right" visibility="0" width="350" row="0">
    <wetp:webextensionref xmlns:r="http://schemas.openxmlformats.org/officeDocument/2006/relationships" r:id="rId1"/>
  </wetp:taskpane>
</wetp:taskpanes>
</file>

<file path=ppt/webextensions/webextension1.xml><?xml version="1.0" encoding="utf-8"?>
<we:webextension xmlns:we="http://schemas.microsoft.com/office/webextensions/webextension/2010/11" id="{BDEED9DE-C4F3-445A-ABDE-8D260B51CAC1}">
  <we:reference id="wa200006038" version="1.0.0.5" store="en-US" storeType="OMEX"/>
  <we:alternateReferences>
    <we:reference id="WA200006038" version="1.0.0.5" store="" storeType="OMEX"/>
  </we:alternateReferences>
  <we:properties>
    <we:property name="pptx_export_from_biorender" value="false"/>
  </we:properties>
  <we:bindings/>
  <we:snapshot xmlns:r="http://schemas.openxmlformats.org/officeDocument/2006/relationships"/>
  <we:extLst>
    <a:ext xmlns:a="http://schemas.openxmlformats.org/drawingml/2006/main" uri="{0858819E-0033-43BF-8937-05EC82904868}">
      <we:backgroundApp state="1" runtimeId="Taskpane.Url"/>
    </a:ext>
  </we:extLst>
</we:webextension>
</file>

<file path=docProps/app.xml><?xml version="1.0" encoding="utf-8"?>
<Properties xmlns="http://schemas.openxmlformats.org/officeDocument/2006/extended-properties" xmlns:vt="http://schemas.openxmlformats.org/officeDocument/2006/docPropsVTypes">
  <Template>Office Theme</Template>
  <TotalTime>0</TotalTime>
  <Words>522</Words>
  <Application>Microsoft Macintosh PowerPoint</Application>
  <PresentationFormat>Personalizzato</PresentationFormat>
  <Paragraphs>33</Paragraphs>
  <Slides>1</Slides>
  <Notes>1</Notes>
  <HiddenSlides>0</HiddenSlides>
  <MMClips>0</MMClips>
  <ScaleCrop>false</ScaleCrop>
  <HeadingPairs>
    <vt:vector size="8" baseType="variant">
      <vt:variant>
        <vt:lpstr>Caratteri utilizzati</vt:lpstr>
      </vt:variant>
      <vt:variant>
        <vt:i4>4</vt:i4>
      </vt:variant>
      <vt:variant>
        <vt:lpstr>Tema</vt:lpstr>
      </vt:variant>
      <vt:variant>
        <vt:i4>1</vt:i4>
      </vt:variant>
      <vt:variant>
        <vt:lpstr>Server OLE incorporati</vt:lpstr>
      </vt:variant>
      <vt:variant>
        <vt:i4>1</vt:i4>
      </vt:variant>
      <vt:variant>
        <vt:lpstr>Titoli diapositive</vt:lpstr>
      </vt:variant>
      <vt:variant>
        <vt:i4>1</vt:i4>
      </vt:variant>
    </vt:vector>
  </HeadingPairs>
  <TitlesOfParts>
    <vt:vector size="7" baseType="lpstr">
      <vt:lpstr>Aptos</vt:lpstr>
      <vt:lpstr>Aptos Display</vt:lpstr>
      <vt:lpstr>Arial</vt:lpstr>
      <vt:lpstr>Roboto</vt:lpstr>
      <vt:lpstr>Tema di Office</vt:lpstr>
      <vt:lpstr>Prism 8</vt:lpstr>
      <vt:lpstr>Presentazione standard di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Presentazione standard di PowerPoint</dc:title>
  <dc:creator>Asja Conti</dc:creator>
  <cp:lastModifiedBy>Asja Conti</cp:lastModifiedBy>
  <cp:revision>1</cp:revision>
  <dcterms:created xsi:type="dcterms:W3CDTF">2026-07-15T07:50:34Z</dcterms:created>
  <dcterms:modified xsi:type="dcterms:W3CDTF">2026-07-22T21:27:25Z</dcterms:modified>
</cp:coreProperties>
</file>