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C00"/>
    <a:srgbClr val="FFFFFF"/>
    <a:srgbClr val="006BB4"/>
    <a:srgbClr val="BCD0ED"/>
    <a:srgbClr val="E9EEF9"/>
    <a:srgbClr val="D3DFF3"/>
    <a:srgbClr val="8AAE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4" autoAdjust="0"/>
    <p:restoredTop sz="94660"/>
  </p:normalViewPr>
  <p:slideViewPr>
    <p:cSldViewPr snapToGrid="0">
      <p:cViewPr varScale="1">
        <p:scale>
          <a:sx n="59" d="100"/>
          <a:sy n="59" d="100"/>
        </p:scale>
        <p:origin x="217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96484"/>
            <a:ext cx="7772400" cy="318346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802717"/>
            <a:ext cx="6858000" cy="220768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09196-984F-477A-B58F-CEBBFDDC2CEE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3B072-E0FD-4CAC-A339-D826C1599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112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09196-984F-477A-B58F-CEBBFDDC2CEE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3B072-E0FD-4CAC-A339-D826C1599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496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86834"/>
            <a:ext cx="1971675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486834"/>
            <a:ext cx="5800725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09196-984F-477A-B58F-CEBBFDDC2CEE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3B072-E0FD-4CAC-A339-D826C1599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033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 am atten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>
            <a:extLst>
              <a:ext uri="{FF2B5EF4-FFF2-40B4-BE49-F238E27FC236}">
                <a16:creationId xmlns:a16="http://schemas.microsoft.com/office/drawing/2014/main" id="{F1379A07-97FE-AC8C-130C-25AA1D94C3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144000"/>
          </a:xfrm>
          <a:prstGeom prst="rect">
            <a:avLst/>
          </a:prstGeom>
        </p:spPr>
      </p:pic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69A4C6-52F8-6C0D-4F85-CC03D6FF43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694945" y="3517477"/>
            <a:ext cx="4484998" cy="4484998"/>
          </a:xfrm>
          <a:custGeom>
            <a:avLst/>
            <a:gdLst>
              <a:gd name="csX0" fmla="*/ 2242499 w 4484998"/>
              <a:gd name="csY0" fmla="*/ 0 h 4484998"/>
              <a:gd name="csX1" fmla="*/ 2471782 w 4484998"/>
              <a:gd name="csY1" fmla="*/ 11578 h 4484998"/>
              <a:gd name="csX2" fmla="*/ 2636742 w 4484998"/>
              <a:gd name="csY2" fmla="*/ 36754 h 4484998"/>
              <a:gd name="csX3" fmla="*/ 2668715 w 4484998"/>
              <a:gd name="csY3" fmla="*/ 103126 h 4484998"/>
              <a:gd name="csX4" fmla="*/ 3991356 w 4484998"/>
              <a:gd name="csY4" fmla="*/ 890329 h 4484998"/>
              <a:gd name="csX5" fmla="*/ 4027107 w 4484998"/>
              <a:gd name="csY5" fmla="*/ 888524 h 4484998"/>
              <a:gd name="csX6" fmla="*/ 4102015 w 4484998"/>
              <a:gd name="csY6" fmla="*/ 988697 h 4484998"/>
              <a:gd name="csX7" fmla="*/ 4484998 w 4484998"/>
              <a:gd name="csY7" fmla="*/ 2242499 h 4484998"/>
              <a:gd name="csX8" fmla="*/ 2242499 w 4484998"/>
              <a:gd name="csY8" fmla="*/ 4484998 h 4484998"/>
              <a:gd name="csX9" fmla="*/ 0 w 4484998"/>
              <a:gd name="csY9" fmla="*/ 2242499 h 4484998"/>
              <a:gd name="csX10" fmla="*/ 2242499 w 4484998"/>
              <a:gd name="csY10" fmla="*/ 0 h 448499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4484998" h="4484998">
                <a:moveTo>
                  <a:pt x="2242499" y="0"/>
                </a:moveTo>
                <a:cubicBezTo>
                  <a:pt x="2319905" y="0"/>
                  <a:pt x="2396395" y="3922"/>
                  <a:pt x="2471782" y="11578"/>
                </a:cubicBezTo>
                <a:lnTo>
                  <a:pt x="2636742" y="36754"/>
                </a:lnTo>
                <a:lnTo>
                  <a:pt x="2668715" y="103126"/>
                </a:lnTo>
                <a:cubicBezTo>
                  <a:pt x="2923434" y="572020"/>
                  <a:pt x="3420222" y="890329"/>
                  <a:pt x="3991356" y="890329"/>
                </a:cubicBezTo>
                <a:lnTo>
                  <a:pt x="4027107" y="888524"/>
                </a:lnTo>
                <a:lnTo>
                  <a:pt x="4102015" y="988697"/>
                </a:lnTo>
                <a:cubicBezTo>
                  <a:pt x="4343810" y="1346602"/>
                  <a:pt x="4484998" y="1778063"/>
                  <a:pt x="4484998" y="2242499"/>
                </a:cubicBezTo>
                <a:cubicBezTo>
                  <a:pt x="4484998" y="3480997"/>
                  <a:pt x="3480997" y="4484998"/>
                  <a:pt x="2242499" y="4484998"/>
                </a:cubicBezTo>
                <a:cubicBezTo>
                  <a:pt x="1004001" y="4484998"/>
                  <a:pt x="0" y="3480997"/>
                  <a:pt x="0" y="2242499"/>
                </a:cubicBezTo>
                <a:cubicBezTo>
                  <a:pt x="0" y="1004001"/>
                  <a:pt x="1004001" y="0"/>
                  <a:pt x="224249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31" name="Textfeld 6">
            <a:extLst>
              <a:ext uri="{FF2B5EF4-FFF2-40B4-BE49-F238E27FC236}">
                <a16:creationId xmlns:a16="http://schemas.microsoft.com/office/drawing/2014/main" id="{919173E3-4F7F-987F-15B1-2A95D3D13F78}"/>
              </a:ext>
            </a:extLst>
          </p:cNvPr>
          <p:cNvSpPr txBox="1"/>
          <p:nvPr userDrawn="1"/>
        </p:nvSpPr>
        <p:spPr>
          <a:xfrm>
            <a:off x="5197475" y="1520656"/>
            <a:ext cx="3657601" cy="7407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lnSpc>
                <a:spcPts val="2900"/>
              </a:lnSpc>
            </a:pPr>
            <a:r>
              <a:rPr lang="de-DE" sz="2400" b="1" dirty="0">
                <a:solidFill>
                  <a:srgbClr val="006BB4"/>
                </a:solidFill>
                <a:effectLst/>
                <a:latin typeface="Avancement 2020" panose="02000500000000000000" pitchFamily="2" charset="0"/>
              </a:rPr>
              <a:t>Tuesday</a:t>
            </a:r>
          </a:p>
          <a:p>
            <a:pPr algn="r">
              <a:lnSpc>
                <a:spcPts val="2900"/>
              </a:lnSpc>
            </a:pPr>
            <a:r>
              <a:rPr lang="de-DE" sz="2400" b="1" dirty="0">
                <a:solidFill>
                  <a:srgbClr val="006BB4"/>
                </a:solidFill>
                <a:effectLst/>
                <a:latin typeface="Avancement 2020" panose="02000500000000000000" pitchFamily="2" charset="0"/>
              </a:rPr>
              <a:t>15th September 2026</a:t>
            </a: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37FF9650-42C7-5475-9014-1E667CE9FBB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410682" y="5926217"/>
            <a:ext cx="4444394" cy="639683"/>
          </a:xfrm>
        </p:spPr>
        <p:txBody>
          <a:bodyPr/>
          <a:lstStyle>
            <a:lvl1pPr algn="l">
              <a:lnSpc>
                <a:spcPct val="100000"/>
              </a:lnSpc>
              <a:spcBef>
                <a:spcPts val="0"/>
              </a:spcBef>
              <a:buNone/>
              <a:defRPr sz="4000" b="1">
                <a:solidFill>
                  <a:srgbClr val="BCD0ED"/>
                </a:solidFill>
                <a:latin typeface="Avancement 2020" panose="02000300000000000000" pitchFamily="2" charset="0"/>
              </a:defRPr>
            </a:lvl1pPr>
            <a:lvl2pPr algn="l">
              <a:buNone/>
              <a:defRPr sz="3200">
                <a:solidFill>
                  <a:srgbClr val="FFFFFF"/>
                </a:solidFill>
                <a:latin typeface="Avancement 2020" panose="02000300000000000000" pitchFamily="2" charset="0"/>
              </a:defRPr>
            </a:lvl2pPr>
          </a:lstStyle>
          <a:p>
            <a:pPr lvl="0"/>
            <a:r>
              <a:rPr lang="en-US" dirty="0"/>
              <a:t>First Last Name</a:t>
            </a:r>
          </a:p>
        </p:txBody>
      </p:sp>
      <p:sp>
        <p:nvSpPr>
          <p:cNvPr id="35" name="Textfeld 6">
            <a:extLst>
              <a:ext uri="{FF2B5EF4-FFF2-40B4-BE49-F238E27FC236}">
                <a16:creationId xmlns:a16="http://schemas.microsoft.com/office/drawing/2014/main" id="{6EF81765-E162-46A7-50A0-2434FA2E581D}"/>
              </a:ext>
            </a:extLst>
          </p:cNvPr>
          <p:cNvSpPr txBox="1"/>
          <p:nvPr userDrawn="1"/>
        </p:nvSpPr>
        <p:spPr>
          <a:xfrm>
            <a:off x="5197475" y="2450920"/>
            <a:ext cx="3657601" cy="12362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lnSpc>
                <a:spcPts val="2900"/>
              </a:lnSpc>
            </a:pPr>
            <a:r>
              <a:rPr lang="de-DE" sz="2400" b="1" dirty="0">
                <a:solidFill>
                  <a:srgbClr val="FF5C00"/>
                </a:solidFill>
                <a:effectLst/>
                <a:latin typeface="Avancement 2020" panose="02000500000000000000" pitchFamily="2" charset="0"/>
              </a:rPr>
              <a:t>German Cancer </a:t>
            </a:r>
          </a:p>
          <a:p>
            <a:pPr algn="r">
              <a:lnSpc>
                <a:spcPts val="2900"/>
              </a:lnSpc>
            </a:pPr>
            <a:r>
              <a:rPr lang="de-DE" sz="2400" b="1" dirty="0">
                <a:solidFill>
                  <a:srgbClr val="FF5C00"/>
                </a:solidFill>
                <a:effectLst/>
                <a:latin typeface="Avancement 2020" panose="02000500000000000000" pitchFamily="2" charset="0"/>
              </a:rPr>
              <a:t>Research Center (DKFZ)</a:t>
            </a:r>
          </a:p>
          <a:p>
            <a:pPr algn="r">
              <a:lnSpc>
                <a:spcPct val="100000"/>
              </a:lnSpc>
            </a:pPr>
            <a:r>
              <a:rPr lang="de-DE" sz="1600" b="1" dirty="0">
                <a:solidFill>
                  <a:srgbClr val="FF5C00"/>
                </a:solidFill>
                <a:effectLst/>
                <a:latin typeface="Avancement 2020" panose="02000500000000000000" pitchFamily="2" charset="0"/>
              </a:rPr>
              <a:t>DKFZ Communication Center Heidelberg</a:t>
            </a:r>
          </a:p>
        </p:txBody>
      </p:sp>
      <p:sp>
        <p:nvSpPr>
          <p:cNvPr id="38" name="Text Placeholder 33">
            <a:extLst>
              <a:ext uri="{FF2B5EF4-FFF2-40B4-BE49-F238E27FC236}">
                <a16:creationId xmlns:a16="http://schemas.microsoft.com/office/drawing/2014/main" id="{3CEA026F-7B18-F6E1-8AEF-99E09010CF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07450" y="6642357"/>
            <a:ext cx="4444394" cy="640080"/>
          </a:xfrm>
        </p:spPr>
        <p:txBody>
          <a:bodyPr/>
          <a:lstStyle>
            <a:lvl1pPr algn="l">
              <a:lnSpc>
                <a:spcPct val="100000"/>
              </a:lnSpc>
              <a:spcBef>
                <a:spcPts val="0"/>
              </a:spcBef>
              <a:buNone/>
              <a:defRPr sz="4000" b="1">
                <a:solidFill>
                  <a:schemeClr val="bg1"/>
                </a:solidFill>
                <a:latin typeface="Avancement 2020" panose="02000300000000000000" pitchFamily="2" charset="0"/>
              </a:defRPr>
            </a:lvl1pPr>
            <a:lvl2pPr algn="l">
              <a:buNone/>
              <a:defRPr sz="3200">
                <a:solidFill>
                  <a:srgbClr val="FFFFFF"/>
                </a:solidFill>
                <a:latin typeface="Avancement 2020" panose="02000300000000000000" pitchFamily="2" charset="0"/>
              </a:defRPr>
            </a:lvl2pPr>
          </a:lstStyle>
          <a:p>
            <a:pPr lvl="0"/>
            <a:r>
              <a:rPr lang="en-US" dirty="0"/>
              <a:t>Affiliation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3F938EB9-56D1-5B3F-5F1A-59293FC6ACF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96" y="213657"/>
            <a:ext cx="3735092" cy="68580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DDC732DB-D3F9-C79C-2FA9-EEE50EFE8CDA}"/>
              </a:ext>
            </a:extLst>
          </p:cNvPr>
          <p:cNvSpPr/>
          <p:nvPr userDrawn="1"/>
        </p:nvSpPr>
        <p:spPr>
          <a:xfrm>
            <a:off x="1804522" y="1384702"/>
            <a:ext cx="3008376" cy="3008376"/>
          </a:xfrm>
          <a:prstGeom prst="ellipse">
            <a:avLst/>
          </a:prstGeom>
          <a:solidFill>
            <a:srgbClr val="FF5C00">
              <a:alpha val="50196"/>
            </a:srgbClr>
          </a:solidFill>
          <a:ln>
            <a:solidFill>
              <a:srgbClr val="FF5C00">
                <a:alpha val="30196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23A5B100-02B0-5305-13A2-E1C308C2905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7226" y="281608"/>
            <a:ext cx="2993978" cy="685800"/>
          </a:xfrm>
          <a:prstGeom prst="rect">
            <a:avLst/>
          </a:prstGeom>
        </p:spPr>
      </p:pic>
      <p:sp>
        <p:nvSpPr>
          <p:cNvPr id="50" name="Online Image Placeholder 49">
            <a:extLst>
              <a:ext uri="{FF2B5EF4-FFF2-40B4-BE49-F238E27FC236}">
                <a16:creationId xmlns:a16="http://schemas.microsoft.com/office/drawing/2014/main" id="{EDB55341-5EA9-5229-56FE-DE2D9C3B6EC4}"/>
              </a:ext>
            </a:extLst>
          </p:cNvPr>
          <p:cNvSpPr>
            <a:spLocks noGrp="1"/>
          </p:cNvSpPr>
          <p:nvPr>
            <p:ph type="clipArt" sz="quarter" idx="13"/>
          </p:nvPr>
        </p:nvSpPr>
        <p:spPr>
          <a:xfrm>
            <a:off x="262796" y="8369956"/>
            <a:ext cx="2522009" cy="560387"/>
          </a:xfrm>
        </p:spPr>
        <p:txBody>
          <a:bodyPr/>
          <a:lstStyle/>
          <a:p>
            <a:endParaRPr lang="en-US"/>
          </a:p>
        </p:txBody>
      </p:sp>
      <p:sp>
        <p:nvSpPr>
          <p:cNvPr id="54" name="Online Image Placeholder 49">
            <a:extLst>
              <a:ext uri="{FF2B5EF4-FFF2-40B4-BE49-F238E27FC236}">
                <a16:creationId xmlns:a16="http://schemas.microsoft.com/office/drawing/2014/main" id="{78B578EF-8C5F-4992-95D4-1F3D0AFAFA74}"/>
              </a:ext>
            </a:extLst>
          </p:cNvPr>
          <p:cNvSpPr>
            <a:spLocks noGrp="1"/>
          </p:cNvSpPr>
          <p:nvPr>
            <p:ph type="clipArt" sz="quarter" idx="14"/>
          </p:nvPr>
        </p:nvSpPr>
        <p:spPr>
          <a:xfrm>
            <a:off x="6359197" y="8369956"/>
            <a:ext cx="2522009" cy="560387"/>
          </a:xfrm>
        </p:spPr>
        <p:txBody>
          <a:bodyPr/>
          <a:lstStyle/>
          <a:p>
            <a:endParaRPr lang="en-US"/>
          </a:p>
        </p:txBody>
      </p:sp>
      <p:sp>
        <p:nvSpPr>
          <p:cNvPr id="55" name="Online Image Placeholder 49">
            <a:extLst>
              <a:ext uri="{FF2B5EF4-FFF2-40B4-BE49-F238E27FC236}">
                <a16:creationId xmlns:a16="http://schemas.microsoft.com/office/drawing/2014/main" id="{78531CB8-C989-A46B-6EC6-4AF0629F1ACA}"/>
              </a:ext>
            </a:extLst>
          </p:cNvPr>
          <p:cNvSpPr>
            <a:spLocks noGrp="1"/>
          </p:cNvSpPr>
          <p:nvPr>
            <p:ph type="clipArt" sz="quarter" idx="15"/>
          </p:nvPr>
        </p:nvSpPr>
        <p:spPr>
          <a:xfrm>
            <a:off x="3310996" y="8369956"/>
            <a:ext cx="2522009" cy="560387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feld 6">
            <a:extLst>
              <a:ext uri="{FF2B5EF4-FFF2-40B4-BE49-F238E27FC236}">
                <a16:creationId xmlns:a16="http://schemas.microsoft.com/office/drawing/2014/main" id="{27F74180-7974-F156-8CC9-A9DBAC2ED59C}"/>
              </a:ext>
            </a:extLst>
          </p:cNvPr>
          <p:cNvSpPr txBox="1"/>
          <p:nvPr userDrawn="1"/>
        </p:nvSpPr>
        <p:spPr>
          <a:xfrm>
            <a:off x="1806808" y="1941862"/>
            <a:ext cx="3006090" cy="196977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de-DE" sz="3200" b="1" dirty="0">
                <a:solidFill>
                  <a:srgbClr val="FFFFFF"/>
                </a:solidFill>
                <a:effectLst/>
                <a:latin typeface="Avancement 2020" panose="02000500000000000000" pitchFamily="2" charset="0"/>
              </a:rPr>
              <a:t>Innovation</a:t>
            </a:r>
          </a:p>
          <a:p>
            <a:pPr algn="ctr"/>
            <a:r>
              <a:rPr lang="de-DE" sz="3200" b="1" dirty="0">
                <a:solidFill>
                  <a:srgbClr val="FFFFFF"/>
                </a:solidFill>
                <a:effectLst/>
                <a:latin typeface="Avancement 2020" panose="02000500000000000000" pitchFamily="2" charset="0"/>
              </a:rPr>
              <a:t>&amp; Equity in </a:t>
            </a:r>
          </a:p>
          <a:p>
            <a:pPr algn="ctr"/>
            <a:r>
              <a:rPr lang="de-DE" sz="3200" b="1" dirty="0">
                <a:solidFill>
                  <a:srgbClr val="FFFFFF"/>
                </a:solidFill>
                <a:effectLst/>
                <a:latin typeface="Avancement 2020" panose="02000500000000000000" pitchFamily="2" charset="0"/>
              </a:rPr>
              <a:t>Life Sciences</a:t>
            </a:r>
          </a:p>
          <a:p>
            <a:pPr algn="ctr"/>
            <a:r>
              <a:rPr lang="de-DE" sz="3200" b="1" dirty="0">
                <a:solidFill>
                  <a:srgbClr val="FFFFFF"/>
                </a:solidFill>
                <a:effectLst/>
                <a:latin typeface="Avancement 2020" panose="02000500000000000000" pitchFamily="2" charset="0"/>
              </a:rPr>
              <a:t>Summit</a:t>
            </a:r>
          </a:p>
        </p:txBody>
      </p:sp>
      <p:sp>
        <p:nvSpPr>
          <p:cNvPr id="2" name="Textfeld 6">
            <a:extLst>
              <a:ext uri="{FF2B5EF4-FFF2-40B4-BE49-F238E27FC236}">
                <a16:creationId xmlns:a16="http://schemas.microsoft.com/office/drawing/2014/main" id="{6EC515D5-C6AA-DD1D-9AD3-64D1D332DD8A}"/>
              </a:ext>
            </a:extLst>
          </p:cNvPr>
          <p:cNvSpPr txBox="1"/>
          <p:nvPr userDrawn="1"/>
        </p:nvSpPr>
        <p:spPr>
          <a:xfrm>
            <a:off x="4380436" y="5024752"/>
            <a:ext cx="4444394" cy="67710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de-DE" sz="4400" b="1" dirty="0">
                <a:solidFill>
                  <a:srgbClr val="FFFFFF"/>
                </a:solidFill>
                <a:effectLst/>
                <a:latin typeface="Avancement 2020" panose="02000500000000000000" pitchFamily="2" charset="0"/>
              </a:rPr>
              <a:t>I AM ATTENDING</a:t>
            </a:r>
          </a:p>
        </p:txBody>
      </p:sp>
    </p:spTree>
    <p:extLst>
      <p:ext uri="{BB962C8B-B14F-4D97-AF65-F5344CB8AC3E}">
        <p14:creationId xmlns:p14="http://schemas.microsoft.com/office/powerpoint/2010/main" val="148872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09196-984F-477A-B58F-CEBBFDDC2CEE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3B072-E0FD-4CAC-A339-D826C1599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51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279653"/>
            <a:ext cx="7886700" cy="38036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6119286"/>
            <a:ext cx="7886700" cy="200024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09196-984F-477A-B58F-CEBBFDDC2CEE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3B072-E0FD-4CAC-A339-D826C1599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263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434167"/>
            <a:ext cx="388620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434167"/>
            <a:ext cx="388620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09196-984F-477A-B58F-CEBBFDDC2CEE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3B072-E0FD-4CAC-A339-D826C1599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3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6836"/>
            <a:ext cx="788670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241551"/>
            <a:ext cx="3868340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3340100"/>
            <a:ext cx="3868340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2241551"/>
            <a:ext cx="3887391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3340100"/>
            <a:ext cx="3887391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09196-984F-477A-B58F-CEBBFDDC2CEE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3B072-E0FD-4CAC-A339-D826C1599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69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09196-984F-477A-B58F-CEBBFDDC2CEE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3B072-E0FD-4CAC-A339-D826C1599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42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09196-984F-477A-B58F-CEBBFDDC2CEE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3B072-E0FD-4CAC-A339-D826C1599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651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9600"/>
            <a:ext cx="294917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316569"/>
            <a:ext cx="4629150" cy="64981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743200"/>
            <a:ext cx="2949178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09196-984F-477A-B58F-CEBBFDDC2CEE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3B072-E0FD-4CAC-A339-D826C1599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016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9600"/>
            <a:ext cx="294917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316569"/>
            <a:ext cx="4629150" cy="649816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743200"/>
            <a:ext cx="2949178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09196-984F-477A-B58F-CEBBFDDC2CEE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3B072-E0FD-4CAC-A339-D826C1599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420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486836"/>
            <a:ext cx="78867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434167"/>
            <a:ext cx="78867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8475136"/>
            <a:ext cx="2057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609196-984F-477A-B58F-CEBBFDDC2CEE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8475136"/>
            <a:ext cx="2057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C3B072-E0FD-4CAC-A339-D826C1599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02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3DBE51AE-887B-B80D-E905-B527AE2FAD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330C7-3CBD-3950-DD2B-351FAFAB630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87280A-035D-00BB-2056-7BB513C5F96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nline Image Placeholder 4">
            <a:extLst>
              <a:ext uri="{FF2B5EF4-FFF2-40B4-BE49-F238E27FC236}">
                <a16:creationId xmlns:a16="http://schemas.microsoft.com/office/drawing/2014/main" id="{913BCC72-D1FD-B2E2-9F4A-1287F03AB8C2}"/>
              </a:ext>
            </a:extLst>
          </p:cNvPr>
          <p:cNvSpPr>
            <a:spLocks noGrp="1"/>
          </p:cNvSpPr>
          <p:nvPr>
            <p:ph type="clipArt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nline Image Placeholder 5">
            <a:extLst>
              <a:ext uri="{FF2B5EF4-FFF2-40B4-BE49-F238E27FC236}">
                <a16:creationId xmlns:a16="http://schemas.microsoft.com/office/drawing/2014/main" id="{ECA021DA-BD8F-2578-A880-5A580F1B53EB}"/>
              </a:ext>
            </a:extLst>
          </p:cNvPr>
          <p:cNvSpPr>
            <a:spLocks noGrp="1"/>
          </p:cNvSpPr>
          <p:nvPr>
            <p:ph type="clipArt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nline Image Placeholder 6">
            <a:extLst>
              <a:ext uri="{FF2B5EF4-FFF2-40B4-BE49-F238E27FC236}">
                <a16:creationId xmlns:a16="http://schemas.microsoft.com/office/drawing/2014/main" id="{66FC08E9-FD9B-71D6-FDD8-0553FACF1FC7}"/>
              </a:ext>
            </a:extLst>
          </p:cNvPr>
          <p:cNvSpPr>
            <a:spLocks noGrp="1"/>
          </p:cNvSpPr>
          <p:nvPr>
            <p:ph type="clipArt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751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Avancement 2020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Vaziri, Alyssa</dc:creator>
  <cp:lastModifiedBy>Vaziri, Alyssa</cp:lastModifiedBy>
  <cp:revision>40</cp:revision>
  <dcterms:created xsi:type="dcterms:W3CDTF">2026-06-03T08:38:26Z</dcterms:created>
  <dcterms:modified xsi:type="dcterms:W3CDTF">2026-07-10T12:07:07Z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2026-06-03T08:48:52Z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d384ef17-615b-4aa2-9edc-0c0a28a63ce9</vt:lpwstr>
  </property>
  <property fmtid="{D5CDD505-2E9C-101B-9397-08002B2CF9AE}" pid="7" name="MSIP_Label_defa4170-0d19-0005-0004-bc88714345d2_ActionId">
    <vt:lpwstr>a62c5b6f-66db-404b-8d39-2071d696afea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