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7199313" cy="25193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B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03"/>
    <p:restoredTop sz="96327"/>
  </p:normalViewPr>
  <p:slideViewPr>
    <p:cSldViewPr snapToGrid="0">
      <p:cViewPr varScale="1">
        <p:scale>
          <a:sx n="221" d="100"/>
          <a:sy n="221" d="100"/>
        </p:scale>
        <p:origin x="18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914" y="412312"/>
            <a:ext cx="5399485" cy="877112"/>
          </a:xfrm>
        </p:spPr>
        <p:txBody>
          <a:bodyPr anchor="b"/>
          <a:lstStyle>
            <a:lvl1pPr algn="ctr">
              <a:defRPr sz="220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1323249"/>
            <a:ext cx="5399485" cy="608263"/>
          </a:xfrm>
        </p:spPr>
        <p:txBody>
          <a:bodyPr/>
          <a:lstStyle>
            <a:lvl1pPr marL="0" indent="0" algn="ctr">
              <a:buNone/>
              <a:defRPr sz="882"/>
            </a:lvl1pPr>
            <a:lvl2pPr marL="167975" indent="0" algn="ctr">
              <a:buNone/>
              <a:defRPr sz="735"/>
            </a:lvl2pPr>
            <a:lvl3pPr marL="335951" indent="0" algn="ctr">
              <a:buNone/>
              <a:defRPr sz="661"/>
            </a:lvl3pPr>
            <a:lvl4pPr marL="503926" indent="0" algn="ctr">
              <a:buNone/>
              <a:defRPr sz="588"/>
            </a:lvl4pPr>
            <a:lvl5pPr marL="671901" indent="0" algn="ctr">
              <a:buNone/>
              <a:defRPr sz="588"/>
            </a:lvl5pPr>
            <a:lvl6pPr marL="839876" indent="0" algn="ctr">
              <a:buNone/>
              <a:defRPr sz="588"/>
            </a:lvl6pPr>
            <a:lvl7pPr marL="1007852" indent="0" algn="ctr">
              <a:buNone/>
              <a:defRPr sz="588"/>
            </a:lvl7pPr>
            <a:lvl8pPr marL="1175827" indent="0" algn="ctr">
              <a:buNone/>
              <a:defRPr sz="588"/>
            </a:lvl8pPr>
            <a:lvl9pPr marL="1343802" indent="0" algn="ctr">
              <a:buNone/>
              <a:defRPr sz="588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55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0510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8" y="134133"/>
            <a:ext cx="1552352" cy="21350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134133"/>
            <a:ext cx="4567064" cy="21350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7969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72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3" y="628091"/>
            <a:ext cx="6209407" cy="1047985"/>
          </a:xfrm>
        </p:spPr>
        <p:txBody>
          <a:bodyPr anchor="b"/>
          <a:lstStyle>
            <a:lvl1pPr>
              <a:defRPr sz="220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3" y="1685991"/>
            <a:ext cx="6209407" cy="551110"/>
          </a:xfrm>
        </p:spPr>
        <p:txBody>
          <a:bodyPr/>
          <a:lstStyle>
            <a:lvl1pPr marL="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1pPr>
            <a:lvl2pPr marL="167975" indent="0">
              <a:buNone/>
              <a:defRPr sz="735">
                <a:solidFill>
                  <a:schemeClr val="tx1">
                    <a:tint val="75000"/>
                  </a:schemeClr>
                </a:solidFill>
              </a:defRPr>
            </a:lvl2pPr>
            <a:lvl3pPr marL="335951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3pPr>
            <a:lvl4pPr marL="503926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4pPr>
            <a:lvl5pPr marL="671901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5pPr>
            <a:lvl6pPr marL="839876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6pPr>
            <a:lvl7pPr marL="1007852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7pPr>
            <a:lvl8pPr marL="1175827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8pPr>
            <a:lvl9pPr marL="1343802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429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670664"/>
            <a:ext cx="3059708" cy="15985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670664"/>
            <a:ext cx="3059708" cy="15985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672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34133"/>
            <a:ext cx="6209407" cy="48696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617594"/>
            <a:ext cx="3045647" cy="302673"/>
          </a:xfrm>
        </p:spPr>
        <p:txBody>
          <a:bodyPr anchor="b"/>
          <a:lstStyle>
            <a:lvl1pPr marL="0" indent="0">
              <a:buNone/>
              <a:defRPr sz="882" b="1"/>
            </a:lvl1pPr>
            <a:lvl2pPr marL="167975" indent="0">
              <a:buNone/>
              <a:defRPr sz="735" b="1"/>
            </a:lvl2pPr>
            <a:lvl3pPr marL="335951" indent="0">
              <a:buNone/>
              <a:defRPr sz="661" b="1"/>
            </a:lvl3pPr>
            <a:lvl4pPr marL="503926" indent="0">
              <a:buNone/>
              <a:defRPr sz="588" b="1"/>
            </a:lvl4pPr>
            <a:lvl5pPr marL="671901" indent="0">
              <a:buNone/>
              <a:defRPr sz="588" b="1"/>
            </a:lvl5pPr>
            <a:lvl6pPr marL="839876" indent="0">
              <a:buNone/>
              <a:defRPr sz="588" b="1"/>
            </a:lvl6pPr>
            <a:lvl7pPr marL="1007852" indent="0">
              <a:buNone/>
              <a:defRPr sz="588" b="1"/>
            </a:lvl7pPr>
            <a:lvl8pPr marL="1175827" indent="0">
              <a:buNone/>
              <a:defRPr sz="588" b="1"/>
            </a:lvl8pPr>
            <a:lvl9pPr marL="1343802" indent="0">
              <a:buNone/>
              <a:defRPr sz="588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920267"/>
            <a:ext cx="3045647" cy="13535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617594"/>
            <a:ext cx="3060646" cy="302673"/>
          </a:xfrm>
        </p:spPr>
        <p:txBody>
          <a:bodyPr anchor="b"/>
          <a:lstStyle>
            <a:lvl1pPr marL="0" indent="0">
              <a:buNone/>
              <a:defRPr sz="882" b="1"/>
            </a:lvl1pPr>
            <a:lvl2pPr marL="167975" indent="0">
              <a:buNone/>
              <a:defRPr sz="735" b="1"/>
            </a:lvl2pPr>
            <a:lvl3pPr marL="335951" indent="0">
              <a:buNone/>
              <a:defRPr sz="661" b="1"/>
            </a:lvl3pPr>
            <a:lvl4pPr marL="503926" indent="0">
              <a:buNone/>
              <a:defRPr sz="588" b="1"/>
            </a:lvl4pPr>
            <a:lvl5pPr marL="671901" indent="0">
              <a:buNone/>
              <a:defRPr sz="588" b="1"/>
            </a:lvl5pPr>
            <a:lvl6pPr marL="839876" indent="0">
              <a:buNone/>
              <a:defRPr sz="588" b="1"/>
            </a:lvl6pPr>
            <a:lvl7pPr marL="1007852" indent="0">
              <a:buNone/>
              <a:defRPr sz="588" b="1"/>
            </a:lvl7pPr>
            <a:lvl8pPr marL="1175827" indent="0">
              <a:buNone/>
              <a:defRPr sz="588" b="1"/>
            </a:lvl8pPr>
            <a:lvl9pPr marL="1343802" indent="0">
              <a:buNone/>
              <a:defRPr sz="588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920267"/>
            <a:ext cx="3060646" cy="13535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564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577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6057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67958"/>
            <a:ext cx="2321966" cy="587851"/>
          </a:xfrm>
        </p:spPr>
        <p:txBody>
          <a:bodyPr anchor="b"/>
          <a:lstStyle>
            <a:lvl1pPr>
              <a:defRPr sz="117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362742"/>
            <a:ext cx="3644652" cy="1790381"/>
          </a:xfrm>
        </p:spPr>
        <p:txBody>
          <a:bodyPr/>
          <a:lstStyle>
            <a:lvl1pPr>
              <a:defRPr sz="1176"/>
            </a:lvl1pPr>
            <a:lvl2pPr>
              <a:defRPr sz="1029"/>
            </a:lvl2pPr>
            <a:lvl3pPr>
              <a:defRPr sz="882"/>
            </a:lvl3pPr>
            <a:lvl4pPr>
              <a:defRPr sz="735"/>
            </a:lvl4pPr>
            <a:lvl5pPr>
              <a:defRPr sz="735"/>
            </a:lvl5pPr>
            <a:lvl6pPr>
              <a:defRPr sz="735"/>
            </a:lvl6pPr>
            <a:lvl7pPr>
              <a:defRPr sz="735"/>
            </a:lvl7pPr>
            <a:lvl8pPr>
              <a:defRPr sz="735"/>
            </a:lvl8pPr>
            <a:lvl9pPr>
              <a:defRPr sz="73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755809"/>
            <a:ext cx="2321966" cy="1400229"/>
          </a:xfrm>
        </p:spPr>
        <p:txBody>
          <a:bodyPr/>
          <a:lstStyle>
            <a:lvl1pPr marL="0" indent="0">
              <a:buNone/>
              <a:defRPr sz="588"/>
            </a:lvl1pPr>
            <a:lvl2pPr marL="167975" indent="0">
              <a:buNone/>
              <a:defRPr sz="514"/>
            </a:lvl2pPr>
            <a:lvl3pPr marL="335951" indent="0">
              <a:buNone/>
              <a:defRPr sz="441"/>
            </a:lvl3pPr>
            <a:lvl4pPr marL="503926" indent="0">
              <a:buNone/>
              <a:defRPr sz="367"/>
            </a:lvl4pPr>
            <a:lvl5pPr marL="671901" indent="0">
              <a:buNone/>
              <a:defRPr sz="367"/>
            </a:lvl5pPr>
            <a:lvl6pPr marL="839876" indent="0">
              <a:buNone/>
              <a:defRPr sz="367"/>
            </a:lvl6pPr>
            <a:lvl7pPr marL="1007852" indent="0">
              <a:buNone/>
              <a:defRPr sz="367"/>
            </a:lvl7pPr>
            <a:lvl8pPr marL="1175827" indent="0">
              <a:buNone/>
              <a:defRPr sz="367"/>
            </a:lvl8pPr>
            <a:lvl9pPr marL="1343802" indent="0">
              <a:buNone/>
              <a:defRPr sz="36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92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67958"/>
            <a:ext cx="2321966" cy="587851"/>
          </a:xfrm>
        </p:spPr>
        <p:txBody>
          <a:bodyPr anchor="b"/>
          <a:lstStyle>
            <a:lvl1pPr>
              <a:defRPr sz="117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362742"/>
            <a:ext cx="3644652" cy="1790381"/>
          </a:xfrm>
        </p:spPr>
        <p:txBody>
          <a:bodyPr anchor="t"/>
          <a:lstStyle>
            <a:lvl1pPr marL="0" indent="0">
              <a:buNone/>
              <a:defRPr sz="1176"/>
            </a:lvl1pPr>
            <a:lvl2pPr marL="167975" indent="0">
              <a:buNone/>
              <a:defRPr sz="1029"/>
            </a:lvl2pPr>
            <a:lvl3pPr marL="335951" indent="0">
              <a:buNone/>
              <a:defRPr sz="882"/>
            </a:lvl3pPr>
            <a:lvl4pPr marL="503926" indent="0">
              <a:buNone/>
              <a:defRPr sz="735"/>
            </a:lvl4pPr>
            <a:lvl5pPr marL="671901" indent="0">
              <a:buNone/>
              <a:defRPr sz="735"/>
            </a:lvl5pPr>
            <a:lvl6pPr marL="839876" indent="0">
              <a:buNone/>
              <a:defRPr sz="735"/>
            </a:lvl6pPr>
            <a:lvl7pPr marL="1007852" indent="0">
              <a:buNone/>
              <a:defRPr sz="735"/>
            </a:lvl7pPr>
            <a:lvl8pPr marL="1175827" indent="0">
              <a:buNone/>
              <a:defRPr sz="735"/>
            </a:lvl8pPr>
            <a:lvl9pPr marL="1343802" indent="0">
              <a:buNone/>
              <a:defRPr sz="73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755809"/>
            <a:ext cx="2321966" cy="1400229"/>
          </a:xfrm>
        </p:spPr>
        <p:txBody>
          <a:bodyPr/>
          <a:lstStyle>
            <a:lvl1pPr marL="0" indent="0">
              <a:buNone/>
              <a:defRPr sz="588"/>
            </a:lvl1pPr>
            <a:lvl2pPr marL="167975" indent="0">
              <a:buNone/>
              <a:defRPr sz="514"/>
            </a:lvl2pPr>
            <a:lvl3pPr marL="335951" indent="0">
              <a:buNone/>
              <a:defRPr sz="441"/>
            </a:lvl3pPr>
            <a:lvl4pPr marL="503926" indent="0">
              <a:buNone/>
              <a:defRPr sz="367"/>
            </a:lvl4pPr>
            <a:lvl5pPr marL="671901" indent="0">
              <a:buNone/>
              <a:defRPr sz="367"/>
            </a:lvl5pPr>
            <a:lvl6pPr marL="839876" indent="0">
              <a:buNone/>
              <a:defRPr sz="367"/>
            </a:lvl6pPr>
            <a:lvl7pPr marL="1007852" indent="0">
              <a:buNone/>
              <a:defRPr sz="367"/>
            </a:lvl7pPr>
            <a:lvl8pPr marL="1175827" indent="0">
              <a:buNone/>
              <a:defRPr sz="367"/>
            </a:lvl8pPr>
            <a:lvl9pPr marL="1343802" indent="0">
              <a:buNone/>
              <a:defRPr sz="36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921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134133"/>
            <a:ext cx="6209407" cy="486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670664"/>
            <a:ext cx="6209407" cy="1598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2335076"/>
            <a:ext cx="1619845" cy="134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FBF9D-0184-7043-A975-812D5179B658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2335076"/>
            <a:ext cx="2429768" cy="134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2335076"/>
            <a:ext cx="1619845" cy="134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788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35951" rtl="0" eaLnBrk="1" latinLnBrk="0" hangingPunct="1">
        <a:lnSpc>
          <a:spcPct val="90000"/>
        </a:lnSpc>
        <a:spcBef>
          <a:spcPct val="0"/>
        </a:spcBef>
        <a:buNone/>
        <a:defRPr sz="16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3988" indent="-83988" algn="l" defTabSz="335951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029" kern="1200">
          <a:solidFill>
            <a:schemeClr val="tx1"/>
          </a:solidFill>
          <a:latin typeface="+mn-lt"/>
          <a:ea typeface="+mn-ea"/>
          <a:cs typeface="+mn-cs"/>
        </a:defRPr>
      </a:lvl1pPr>
      <a:lvl2pPr marL="251963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2pPr>
      <a:lvl3pPr marL="419938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735" kern="1200">
          <a:solidFill>
            <a:schemeClr val="tx1"/>
          </a:solidFill>
          <a:latin typeface="+mn-lt"/>
          <a:ea typeface="+mn-ea"/>
          <a:cs typeface="+mn-cs"/>
        </a:defRPr>
      </a:lvl3pPr>
      <a:lvl4pPr marL="587913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4pPr>
      <a:lvl5pPr marL="755889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5pPr>
      <a:lvl6pPr marL="923864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6pPr>
      <a:lvl7pPr marL="1091839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7pPr>
      <a:lvl8pPr marL="1259815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8pPr>
      <a:lvl9pPr marL="1427790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1pPr>
      <a:lvl2pPr marL="167975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2pPr>
      <a:lvl3pPr marL="335951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3pPr>
      <a:lvl4pPr marL="503926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4pPr>
      <a:lvl5pPr marL="671901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5pPr>
      <a:lvl6pPr marL="839876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6pPr>
      <a:lvl7pPr marL="1007852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7pPr>
      <a:lvl8pPr marL="1175827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8pPr>
      <a:lvl9pPr marL="1343802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tertitel 2">
            <a:extLst>
              <a:ext uri="{FF2B5EF4-FFF2-40B4-BE49-F238E27FC236}">
                <a16:creationId xmlns:a16="http://schemas.microsoft.com/office/drawing/2014/main" id="{2844636E-4644-56C0-B82C-6F9EC66CC9F9}"/>
              </a:ext>
            </a:extLst>
          </p:cNvPr>
          <p:cNvSpPr txBox="1">
            <a:spLocks/>
          </p:cNvSpPr>
          <p:nvPr/>
        </p:nvSpPr>
        <p:spPr>
          <a:xfrm>
            <a:off x="0" y="1584800"/>
            <a:ext cx="1691153" cy="695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83957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None/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1978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8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957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7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5935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7913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59891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1870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3848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5826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800" b="1" dirty="0">
                <a:latin typeface="Avancement 2020" panose="02000500000000000000" pitchFamily="2" charset="0"/>
              </a:rPr>
              <a:t>Dr. Stefanie Klein</a:t>
            </a:r>
            <a:br>
              <a:rPr lang="de-DE" sz="800" dirty="0">
                <a:latin typeface="Avancement 2020" panose="02000500000000000000" pitchFamily="2" charset="0"/>
              </a:rPr>
            </a:br>
            <a:r>
              <a:rPr lang="de-DE" sz="800" dirty="0">
                <a:latin typeface="Avancement 2020" panose="02000500000000000000" pitchFamily="2" charset="0"/>
              </a:rPr>
              <a:t>Leiterin des E-Mail-Service </a:t>
            </a:r>
            <a:r>
              <a:rPr lang="de-DE" sz="800">
                <a:latin typeface="Avancement 2020" panose="02000500000000000000" pitchFamily="2" charset="0"/>
              </a:rPr>
              <a:t>beim Krebsinformationsdienst </a:t>
            </a:r>
            <a:r>
              <a:rPr lang="de-DE" sz="800" dirty="0">
                <a:latin typeface="Avancement 2020" panose="02000500000000000000" pitchFamily="2" charset="0"/>
              </a:rPr>
              <a:t>(DKFZ)  </a:t>
            </a:r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24E47740-3420-D6FC-3A15-EE36CC42B75D}"/>
              </a:ext>
            </a:extLst>
          </p:cNvPr>
          <p:cNvSpPr txBox="1">
            <a:spLocks/>
          </p:cNvSpPr>
          <p:nvPr/>
        </p:nvSpPr>
        <p:spPr>
          <a:xfrm>
            <a:off x="2117296" y="1584800"/>
            <a:ext cx="2570318" cy="6952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83957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None/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1978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8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957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7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5935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7913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59891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1870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3848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5826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800" b="1" dirty="0">
                <a:latin typeface="Avancement 2020" panose="02000500000000000000" pitchFamily="2" charset="0"/>
              </a:rPr>
              <a:t>Prof. Dr. Thomas Iftner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800" dirty="0">
                <a:latin typeface="Avancement 2020" panose="02000500000000000000" pitchFamily="2" charset="0"/>
              </a:rPr>
              <a:t>Direktor des Instituts für Medizinische Virologie und Epidemiologie der Viruskrankheiten sowie Vorsitzender des Lenkungsausschusses der Projektgruppe ZERVITA</a:t>
            </a:r>
          </a:p>
          <a:p>
            <a:pPr algn="l">
              <a:lnSpc>
                <a:spcPts val="1000"/>
              </a:lnSpc>
            </a:pPr>
            <a:r>
              <a:rPr lang="de-DE" sz="800" dirty="0">
                <a:latin typeface="Avancement 2020" panose="02000500000000000000" pitchFamily="2" charset="0"/>
              </a:rPr>
              <a:t> </a:t>
            </a:r>
          </a:p>
          <a:p>
            <a:pPr algn="l">
              <a:lnSpc>
                <a:spcPts val="1000"/>
              </a:lnSpc>
            </a:pPr>
            <a:endParaRPr lang="de-DE" sz="800" dirty="0">
              <a:latin typeface="Avancement 2020" panose="02000500000000000000" pitchFamily="2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374" y="231753"/>
            <a:ext cx="1289912" cy="128795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AD27B2B-3CFF-4EC3-54D0-A67D74A9D9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909" y="231753"/>
            <a:ext cx="1287956" cy="128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766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37</Words>
  <Application>Microsoft Office PowerPoint</Application>
  <PresentationFormat>Benutzerdefiniert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Avancement 2020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Anna Diechtierow</dc:creator>
  <cp:lastModifiedBy>Geulen, Julia</cp:lastModifiedBy>
  <cp:revision>11</cp:revision>
  <dcterms:created xsi:type="dcterms:W3CDTF">2025-03-20T06:44:23Z</dcterms:created>
  <dcterms:modified xsi:type="dcterms:W3CDTF">2026-02-12T10:07:47Z</dcterms:modified>
</cp:coreProperties>
</file>