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sldIdLst>
    <p:sldId id="256" r:id="rId2"/>
  </p:sldIdLst>
  <p:sldSz cx="7199313" cy="25193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B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903"/>
    <p:restoredTop sz="96327"/>
  </p:normalViewPr>
  <p:slideViewPr>
    <p:cSldViewPr snapToGrid="0">
      <p:cViewPr varScale="1">
        <p:scale>
          <a:sx n="177" d="100"/>
          <a:sy n="177" d="100"/>
        </p:scale>
        <p:origin x="130" y="43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9914" y="412312"/>
            <a:ext cx="5399485" cy="877112"/>
          </a:xfrm>
        </p:spPr>
        <p:txBody>
          <a:bodyPr anchor="b"/>
          <a:lstStyle>
            <a:lvl1pPr algn="ctr">
              <a:defRPr sz="2204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9914" y="1323249"/>
            <a:ext cx="5399485" cy="608263"/>
          </a:xfrm>
        </p:spPr>
        <p:txBody>
          <a:bodyPr/>
          <a:lstStyle>
            <a:lvl1pPr marL="0" indent="0" algn="ctr">
              <a:buNone/>
              <a:defRPr sz="882"/>
            </a:lvl1pPr>
            <a:lvl2pPr marL="167975" indent="0" algn="ctr">
              <a:buNone/>
              <a:defRPr sz="735"/>
            </a:lvl2pPr>
            <a:lvl3pPr marL="335951" indent="0" algn="ctr">
              <a:buNone/>
              <a:defRPr sz="661"/>
            </a:lvl3pPr>
            <a:lvl4pPr marL="503926" indent="0" algn="ctr">
              <a:buNone/>
              <a:defRPr sz="588"/>
            </a:lvl4pPr>
            <a:lvl5pPr marL="671901" indent="0" algn="ctr">
              <a:buNone/>
              <a:defRPr sz="588"/>
            </a:lvl5pPr>
            <a:lvl6pPr marL="839876" indent="0" algn="ctr">
              <a:buNone/>
              <a:defRPr sz="588"/>
            </a:lvl6pPr>
            <a:lvl7pPr marL="1007852" indent="0" algn="ctr">
              <a:buNone/>
              <a:defRPr sz="588"/>
            </a:lvl7pPr>
            <a:lvl8pPr marL="1175827" indent="0" algn="ctr">
              <a:buNone/>
              <a:defRPr sz="588"/>
            </a:lvl8pPr>
            <a:lvl9pPr marL="1343802" indent="0" algn="ctr">
              <a:buNone/>
              <a:defRPr sz="588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BF9D-0184-7043-A975-812D5179B658}" type="datetimeFigureOut">
              <a:rPr lang="de-DE" smtClean="0"/>
              <a:t>05.07.2026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4E7D0-A433-E448-936F-B0D78FDB021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1552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BF9D-0184-7043-A975-812D5179B658}" type="datetimeFigureOut">
              <a:rPr lang="de-DE" smtClean="0"/>
              <a:t>05.07.2026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4E7D0-A433-E448-936F-B0D78FDB021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30510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52008" y="134133"/>
            <a:ext cx="1552352" cy="2135044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4953" y="134133"/>
            <a:ext cx="4567064" cy="2135044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BF9D-0184-7043-A975-812D5179B658}" type="datetimeFigureOut">
              <a:rPr lang="de-DE" smtClean="0"/>
              <a:t>05.07.2026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4E7D0-A433-E448-936F-B0D78FDB021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7969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BF9D-0184-7043-A975-812D5179B658}" type="datetimeFigureOut">
              <a:rPr lang="de-DE" smtClean="0"/>
              <a:t>05.07.2026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4E7D0-A433-E448-936F-B0D78FDB021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4725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1203" y="628091"/>
            <a:ext cx="6209407" cy="1047985"/>
          </a:xfrm>
        </p:spPr>
        <p:txBody>
          <a:bodyPr anchor="b"/>
          <a:lstStyle>
            <a:lvl1pPr>
              <a:defRPr sz="2204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1203" y="1685991"/>
            <a:ext cx="6209407" cy="551110"/>
          </a:xfrm>
        </p:spPr>
        <p:txBody>
          <a:bodyPr/>
          <a:lstStyle>
            <a:lvl1pPr marL="0" indent="0">
              <a:buNone/>
              <a:defRPr sz="882">
                <a:solidFill>
                  <a:schemeClr val="tx1">
                    <a:tint val="75000"/>
                  </a:schemeClr>
                </a:solidFill>
              </a:defRPr>
            </a:lvl1pPr>
            <a:lvl2pPr marL="167975" indent="0">
              <a:buNone/>
              <a:defRPr sz="735">
                <a:solidFill>
                  <a:schemeClr val="tx1">
                    <a:tint val="75000"/>
                  </a:schemeClr>
                </a:solidFill>
              </a:defRPr>
            </a:lvl2pPr>
            <a:lvl3pPr marL="335951" indent="0">
              <a:buNone/>
              <a:defRPr sz="661">
                <a:solidFill>
                  <a:schemeClr val="tx1">
                    <a:tint val="75000"/>
                  </a:schemeClr>
                </a:solidFill>
              </a:defRPr>
            </a:lvl3pPr>
            <a:lvl4pPr marL="503926" indent="0">
              <a:buNone/>
              <a:defRPr sz="588">
                <a:solidFill>
                  <a:schemeClr val="tx1">
                    <a:tint val="75000"/>
                  </a:schemeClr>
                </a:solidFill>
              </a:defRPr>
            </a:lvl4pPr>
            <a:lvl5pPr marL="671901" indent="0">
              <a:buNone/>
              <a:defRPr sz="588">
                <a:solidFill>
                  <a:schemeClr val="tx1">
                    <a:tint val="75000"/>
                  </a:schemeClr>
                </a:solidFill>
              </a:defRPr>
            </a:lvl5pPr>
            <a:lvl6pPr marL="839876" indent="0">
              <a:buNone/>
              <a:defRPr sz="588">
                <a:solidFill>
                  <a:schemeClr val="tx1">
                    <a:tint val="75000"/>
                  </a:schemeClr>
                </a:solidFill>
              </a:defRPr>
            </a:lvl6pPr>
            <a:lvl7pPr marL="1007852" indent="0">
              <a:buNone/>
              <a:defRPr sz="588">
                <a:solidFill>
                  <a:schemeClr val="tx1">
                    <a:tint val="75000"/>
                  </a:schemeClr>
                </a:solidFill>
              </a:defRPr>
            </a:lvl7pPr>
            <a:lvl8pPr marL="1175827" indent="0">
              <a:buNone/>
              <a:defRPr sz="588">
                <a:solidFill>
                  <a:schemeClr val="tx1">
                    <a:tint val="75000"/>
                  </a:schemeClr>
                </a:solidFill>
              </a:defRPr>
            </a:lvl8pPr>
            <a:lvl9pPr marL="1343802" indent="0">
              <a:buNone/>
              <a:defRPr sz="5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BF9D-0184-7043-A975-812D5179B658}" type="datetimeFigureOut">
              <a:rPr lang="de-DE" smtClean="0"/>
              <a:t>05.07.2026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4E7D0-A433-E448-936F-B0D78FDB021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4296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4953" y="670664"/>
            <a:ext cx="3059708" cy="159851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652" y="670664"/>
            <a:ext cx="3059708" cy="159851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BF9D-0184-7043-A975-812D5179B658}" type="datetimeFigureOut">
              <a:rPr lang="de-DE" smtClean="0"/>
              <a:t>05.07.2026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4E7D0-A433-E448-936F-B0D78FDB021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6723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1" y="134133"/>
            <a:ext cx="6209407" cy="48696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891" y="617594"/>
            <a:ext cx="3045647" cy="302673"/>
          </a:xfrm>
        </p:spPr>
        <p:txBody>
          <a:bodyPr anchor="b"/>
          <a:lstStyle>
            <a:lvl1pPr marL="0" indent="0">
              <a:buNone/>
              <a:defRPr sz="882" b="1"/>
            </a:lvl1pPr>
            <a:lvl2pPr marL="167975" indent="0">
              <a:buNone/>
              <a:defRPr sz="735" b="1"/>
            </a:lvl2pPr>
            <a:lvl3pPr marL="335951" indent="0">
              <a:buNone/>
              <a:defRPr sz="661" b="1"/>
            </a:lvl3pPr>
            <a:lvl4pPr marL="503926" indent="0">
              <a:buNone/>
              <a:defRPr sz="588" b="1"/>
            </a:lvl4pPr>
            <a:lvl5pPr marL="671901" indent="0">
              <a:buNone/>
              <a:defRPr sz="588" b="1"/>
            </a:lvl5pPr>
            <a:lvl6pPr marL="839876" indent="0">
              <a:buNone/>
              <a:defRPr sz="588" b="1"/>
            </a:lvl6pPr>
            <a:lvl7pPr marL="1007852" indent="0">
              <a:buNone/>
              <a:defRPr sz="588" b="1"/>
            </a:lvl7pPr>
            <a:lvl8pPr marL="1175827" indent="0">
              <a:buNone/>
              <a:defRPr sz="588" b="1"/>
            </a:lvl8pPr>
            <a:lvl9pPr marL="1343802" indent="0">
              <a:buNone/>
              <a:defRPr sz="588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891" y="920267"/>
            <a:ext cx="3045647" cy="135357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44652" y="617594"/>
            <a:ext cx="3060646" cy="302673"/>
          </a:xfrm>
        </p:spPr>
        <p:txBody>
          <a:bodyPr anchor="b"/>
          <a:lstStyle>
            <a:lvl1pPr marL="0" indent="0">
              <a:buNone/>
              <a:defRPr sz="882" b="1"/>
            </a:lvl1pPr>
            <a:lvl2pPr marL="167975" indent="0">
              <a:buNone/>
              <a:defRPr sz="735" b="1"/>
            </a:lvl2pPr>
            <a:lvl3pPr marL="335951" indent="0">
              <a:buNone/>
              <a:defRPr sz="661" b="1"/>
            </a:lvl3pPr>
            <a:lvl4pPr marL="503926" indent="0">
              <a:buNone/>
              <a:defRPr sz="588" b="1"/>
            </a:lvl4pPr>
            <a:lvl5pPr marL="671901" indent="0">
              <a:buNone/>
              <a:defRPr sz="588" b="1"/>
            </a:lvl5pPr>
            <a:lvl6pPr marL="839876" indent="0">
              <a:buNone/>
              <a:defRPr sz="588" b="1"/>
            </a:lvl6pPr>
            <a:lvl7pPr marL="1007852" indent="0">
              <a:buNone/>
              <a:defRPr sz="588" b="1"/>
            </a:lvl7pPr>
            <a:lvl8pPr marL="1175827" indent="0">
              <a:buNone/>
              <a:defRPr sz="588" b="1"/>
            </a:lvl8pPr>
            <a:lvl9pPr marL="1343802" indent="0">
              <a:buNone/>
              <a:defRPr sz="588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44652" y="920267"/>
            <a:ext cx="3060646" cy="135357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BF9D-0184-7043-A975-812D5179B658}" type="datetimeFigureOut">
              <a:rPr lang="de-DE" smtClean="0"/>
              <a:t>05.07.2026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4E7D0-A433-E448-936F-B0D78FDB021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5649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BF9D-0184-7043-A975-812D5179B658}" type="datetimeFigureOut">
              <a:rPr lang="de-DE" smtClean="0"/>
              <a:t>05.07.2026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4E7D0-A433-E448-936F-B0D78FDB021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5778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BF9D-0184-7043-A975-812D5179B658}" type="datetimeFigureOut">
              <a:rPr lang="de-DE" smtClean="0"/>
              <a:t>05.07.2026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4E7D0-A433-E448-936F-B0D78FDB021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6057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1" y="167958"/>
            <a:ext cx="2321966" cy="587851"/>
          </a:xfrm>
        </p:spPr>
        <p:txBody>
          <a:bodyPr anchor="b"/>
          <a:lstStyle>
            <a:lvl1pPr>
              <a:defRPr sz="1176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60646" y="362742"/>
            <a:ext cx="3644652" cy="1790381"/>
          </a:xfrm>
        </p:spPr>
        <p:txBody>
          <a:bodyPr/>
          <a:lstStyle>
            <a:lvl1pPr>
              <a:defRPr sz="1176"/>
            </a:lvl1pPr>
            <a:lvl2pPr>
              <a:defRPr sz="1029"/>
            </a:lvl2pPr>
            <a:lvl3pPr>
              <a:defRPr sz="882"/>
            </a:lvl3pPr>
            <a:lvl4pPr>
              <a:defRPr sz="735"/>
            </a:lvl4pPr>
            <a:lvl5pPr>
              <a:defRPr sz="735"/>
            </a:lvl5pPr>
            <a:lvl6pPr>
              <a:defRPr sz="735"/>
            </a:lvl6pPr>
            <a:lvl7pPr>
              <a:defRPr sz="735"/>
            </a:lvl7pPr>
            <a:lvl8pPr>
              <a:defRPr sz="735"/>
            </a:lvl8pPr>
            <a:lvl9pPr>
              <a:defRPr sz="735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1" y="755809"/>
            <a:ext cx="2321966" cy="1400229"/>
          </a:xfrm>
        </p:spPr>
        <p:txBody>
          <a:bodyPr/>
          <a:lstStyle>
            <a:lvl1pPr marL="0" indent="0">
              <a:buNone/>
              <a:defRPr sz="588"/>
            </a:lvl1pPr>
            <a:lvl2pPr marL="167975" indent="0">
              <a:buNone/>
              <a:defRPr sz="514"/>
            </a:lvl2pPr>
            <a:lvl3pPr marL="335951" indent="0">
              <a:buNone/>
              <a:defRPr sz="441"/>
            </a:lvl3pPr>
            <a:lvl4pPr marL="503926" indent="0">
              <a:buNone/>
              <a:defRPr sz="367"/>
            </a:lvl4pPr>
            <a:lvl5pPr marL="671901" indent="0">
              <a:buNone/>
              <a:defRPr sz="367"/>
            </a:lvl5pPr>
            <a:lvl6pPr marL="839876" indent="0">
              <a:buNone/>
              <a:defRPr sz="367"/>
            </a:lvl6pPr>
            <a:lvl7pPr marL="1007852" indent="0">
              <a:buNone/>
              <a:defRPr sz="367"/>
            </a:lvl7pPr>
            <a:lvl8pPr marL="1175827" indent="0">
              <a:buNone/>
              <a:defRPr sz="367"/>
            </a:lvl8pPr>
            <a:lvl9pPr marL="1343802" indent="0">
              <a:buNone/>
              <a:defRPr sz="367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BF9D-0184-7043-A975-812D5179B658}" type="datetimeFigureOut">
              <a:rPr lang="de-DE" smtClean="0"/>
              <a:t>05.07.2026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4E7D0-A433-E448-936F-B0D78FDB021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9923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891" y="167958"/>
            <a:ext cx="2321966" cy="587851"/>
          </a:xfrm>
        </p:spPr>
        <p:txBody>
          <a:bodyPr anchor="b"/>
          <a:lstStyle>
            <a:lvl1pPr>
              <a:defRPr sz="1176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60646" y="362742"/>
            <a:ext cx="3644652" cy="1790381"/>
          </a:xfrm>
        </p:spPr>
        <p:txBody>
          <a:bodyPr anchor="t"/>
          <a:lstStyle>
            <a:lvl1pPr marL="0" indent="0">
              <a:buNone/>
              <a:defRPr sz="1176"/>
            </a:lvl1pPr>
            <a:lvl2pPr marL="167975" indent="0">
              <a:buNone/>
              <a:defRPr sz="1029"/>
            </a:lvl2pPr>
            <a:lvl3pPr marL="335951" indent="0">
              <a:buNone/>
              <a:defRPr sz="882"/>
            </a:lvl3pPr>
            <a:lvl4pPr marL="503926" indent="0">
              <a:buNone/>
              <a:defRPr sz="735"/>
            </a:lvl4pPr>
            <a:lvl5pPr marL="671901" indent="0">
              <a:buNone/>
              <a:defRPr sz="735"/>
            </a:lvl5pPr>
            <a:lvl6pPr marL="839876" indent="0">
              <a:buNone/>
              <a:defRPr sz="735"/>
            </a:lvl6pPr>
            <a:lvl7pPr marL="1007852" indent="0">
              <a:buNone/>
              <a:defRPr sz="735"/>
            </a:lvl7pPr>
            <a:lvl8pPr marL="1175827" indent="0">
              <a:buNone/>
              <a:defRPr sz="735"/>
            </a:lvl8pPr>
            <a:lvl9pPr marL="1343802" indent="0">
              <a:buNone/>
              <a:defRPr sz="735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891" y="755809"/>
            <a:ext cx="2321966" cy="1400229"/>
          </a:xfrm>
        </p:spPr>
        <p:txBody>
          <a:bodyPr/>
          <a:lstStyle>
            <a:lvl1pPr marL="0" indent="0">
              <a:buNone/>
              <a:defRPr sz="588"/>
            </a:lvl1pPr>
            <a:lvl2pPr marL="167975" indent="0">
              <a:buNone/>
              <a:defRPr sz="514"/>
            </a:lvl2pPr>
            <a:lvl3pPr marL="335951" indent="0">
              <a:buNone/>
              <a:defRPr sz="441"/>
            </a:lvl3pPr>
            <a:lvl4pPr marL="503926" indent="0">
              <a:buNone/>
              <a:defRPr sz="367"/>
            </a:lvl4pPr>
            <a:lvl5pPr marL="671901" indent="0">
              <a:buNone/>
              <a:defRPr sz="367"/>
            </a:lvl5pPr>
            <a:lvl6pPr marL="839876" indent="0">
              <a:buNone/>
              <a:defRPr sz="367"/>
            </a:lvl6pPr>
            <a:lvl7pPr marL="1007852" indent="0">
              <a:buNone/>
              <a:defRPr sz="367"/>
            </a:lvl7pPr>
            <a:lvl8pPr marL="1175827" indent="0">
              <a:buNone/>
              <a:defRPr sz="367"/>
            </a:lvl8pPr>
            <a:lvl9pPr marL="1343802" indent="0">
              <a:buNone/>
              <a:defRPr sz="367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FBF9D-0184-7043-A975-812D5179B658}" type="datetimeFigureOut">
              <a:rPr lang="de-DE" smtClean="0"/>
              <a:t>05.07.2026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4E7D0-A433-E448-936F-B0D78FDB021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9210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4953" y="134133"/>
            <a:ext cx="6209407" cy="4869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4953" y="670664"/>
            <a:ext cx="6209407" cy="15985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4953" y="2335076"/>
            <a:ext cx="1619845" cy="1341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4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1FBF9D-0184-7043-A975-812D5179B658}" type="datetimeFigureOut">
              <a:rPr lang="de-DE" smtClean="0"/>
              <a:t>05.07.2026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84773" y="2335076"/>
            <a:ext cx="2429768" cy="1341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4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4515" y="2335076"/>
            <a:ext cx="1619845" cy="1341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4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14E7D0-A433-E448-936F-B0D78FDB021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7881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335951" rtl="0" eaLnBrk="1" latinLnBrk="0" hangingPunct="1">
        <a:lnSpc>
          <a:spcPct val="90000"/>
        </a:lnSpc>
        <a:spcBef>
          <a:spcPct val="0"/>
        </a:spcBef>
        <a:buNone/>
        <a:defRPr sz="161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3988" indent="-83988" algn="l" defTabSz="335951" rtl="0" eaLnBrk="1" latinLnBrk="0" hangingPunct="1">
        <a:lnSpc>
          <a:spcPct val="90000"/>
        </a:lnSpc>
        <a:spcBef>
          <a:spcPts val="367"/>
        </a:spcBef>
        <a:buFont typeface="Arial" panose="020B0604020202020204" pitchFamily="34" charset="0"/>
        <a:buChar char="•"/>
        <a:defRPr sz="1029" kern="1200">
          <a:solidFill>
            <a:schemeClr val="tx1"/>
          </a:solidFill>
          <a:latin typeface="+mn-lt"/>
          <a:ea typeface="+mn-ea"/>
          <a:cs typeface="+mn-cs"/>
        </a:defRPr>
      </a:lvl1pPr>
      <a:lvl2pPr marL="251963" indent="-83988" algn="l" defTabSz="335951" rtl="0" eaLnBrk="1" latinLnBrk="0" hangingPunct="1">
        <a:lnSpc>
          <a:spcPct val="90000"/>
        </a:lnSpc>
        <a:spcBef>
          <a:spcPts val="184"/>
        </a:spcBef>
        <a:buFont typeface="Arial" panose="020B0604020202020204" pitchFamily="34" charset="0"/>
        <a:buChar char="•"/>
        <a:defRPr sz="882" kern="1200">
          <a:solidFill>
            <a:schemeClr val="tx1"/>
          </a:solidFill>
          <a:latin typeface="+mn-lt"/>
          <a:ea typeface="+mn-ea"/>
          <a:cs typeface="+mn-cs"/>
        </a:defRPr>
      </a:lvl2pPr>
      <a:lvl3pPr marL="419938" indent="-83988" algn="l" defTabSz="335951" rtl="0" eaLnBrk="1" latinLnBrk="0" hangingPunct="1">
        <a:lnSpc>
          <a:spcPct val="90000"/>
        </a:lnSpc>
        <a:spcBef>
          <a:spcPts val="184"/>
        </a:spcBef>
        <a:buFont typeface="Arial" panose="020B0604020202020204" pitchFamily="34" charset="0"/>
        <a:buChar char="•"/>
        <a:defRPr sz="735" kern="1200">
          <a:solidFill>
            <a:schemeClr val="tx1"/>
          </a:solidFill>
          <a:latin typeface="+mn-lt"/>
          <a:ea typeface="+mn-ea"/>
          <a:cs typeface="+mn-cs"/>
        </a:defRPr>
      </a:lvl3pPr>
      <a:lvl4pPr marL="587913" indent="-83988" algn="l" defTabSz="335951" rtl="0" eaLnBrk="1" latinLnBrk="0" hangingPunct="1">
        <a:lnSpc>
          <a:spcPct val="90000"/>
        </a:lnSpc>
        <a:spcBef>
          <a:spcPts val="184"/>
        </a:spcBef>
        <a:buFont typeface="Arial" panose="020B0604020202020204" pitchFamily="34" charset="0"/>
        <a:buChar char="•"/>
        <a:defRPr sz="661" kern="1200">
          <a:solidFill>
            <a:schemeClr val="tx1"/>
          </a:solidFill>
          <a:latin typeface="+mn-lt"/>
          <a:ea typeface="+mn-ea"/>
          <a:cs typeface="+mn-cs"/>
        </a:defRPr>
      </a:lvl4pPr>
      <a:lvl5pPr marL="755889" indent="-83988" algn="l" defTabSz="335951" rtl="0" eaLnBrk="1" latinLnBrk="0" hangingPunct="1">
        <a:lnSpc>
          <a:spcPct val="90000"/>
        </a:lnSpc>
        <a:spcBef>
          <a:spcPts val="184"/>
        </a:spcBef>
        <a:buFont typeface="Arial" panose="020B0604020202020204" pitchFamily="34" charset="0"/>
        <a:buChar char="•"/>
        <a:defRPr sz="661" kern="1200">
          <a:solidFill>
            <a:schemeClr val="tx1"/>
          </a:solidFill>
          <a:latin typeface="+mn-lt"/>
          <a:ea typeface="+mn-ea"/>
          <a:cs typeface="+mn-cs"/>
        </a:defRPr>
      </a:lvl5pPr>
      <a:lvl6pPr marL="923864" indent="-83988" algn="l" defTabSz="335951" rtl="0" eaLnBrk="1" latinLnBrk="0" hangingPunct="1">
        <a:lnSpc>
          <a:spcPct val="90000"/>
        </a:lnSpc>
        <a:spcBef>
          <a:spcPts val="184"/>
        </a:spcBef>
        <a:buFont typeface="Arial" panose="020B0604020202020204" pitchFamily="34" charset="0"/>
        <a:buChar char="•"/>
        <a:defRPr sz="661" kern="1200">
          <a:solidFill>
            <a:schemeClr val="tx1"/>
          </a:solidFill>
          <a:latin typeface="+mn-lt"/>
          <a:ea typeface="+mn-ea"/>
          <a:cs typeface="+mn-cs"/>
        </a:defRPr>
      </a:lvl6pPr>
      <a:lvl7pPr marL="1091839" indent="-83988" algn="l" defTabSz="335951" rtl="0" eaLnBrk="1" latinLnBrk="0" hangingPunct="1">
        <a:lnSpc>
          <a:spcPct val="90000"/>
        </a:lnSpc>
        <a:spcBef>
          <a:spcPts val="184"/>
        </a:spcBef>
        <a:buFont typeface="Arial" panose="020B0604020202020204" pitchFamily="34" charset="0"/>
        <a:buChar char="•"/>
        <a:defRPr sz="661" kern="1200">
          <a:solidFill>
            <a:schemeClr val="tx1"/>
          </a:solidFill>
          <a:latin typeface="+mn-lt"/>
          <a:ea typeface="+mn-ea"/>
          <a:cs typeface="+mn-cs"/>
        </a:defRPr>
      </a:lvl7pPr>
      <a:lvl8pPr marL="1259815" indent="-83988" algn="l" defTabSz="335951" rtl="0" eaLnBrk="1" latinLnBrk="0" hangingPunct="1">
        <a:lnSpc>
          <a:spcPct val="90000"/>
        </a:lnSpc>
        <a:spcBef>
          <a:spcPts val="184"/>
        </a:spcBef>
        <a:buFont typeface="Arial" panose="020B0604020202020204" pitchFamily="34" charset="0"/>
        <a:buChar char="•"/>
        <a:defRPr sz="661" kern="1200">
          <a:solidFill>
            <a:schemeClr val="tx1"/>
          </a:solidFill>
          <a:latin typeface="+mn-lt"/>
          <a:ea typeface="+mn-ea"/>
          <a:cs typeface="+mn-cs"/>
        </a:defRPr>
      </a:lvl8pPr>
      <a:lvl9pPr marL="1427790" indent="-83988" algn="l" defTabSz="335951" rtl="0" eaLnBrk="1" latinLnBrk="0" hangingPunct="1">
        <a:lnSpc>
          <a:spcPct val="90000"/>
        </a:lnSpc>
        <a:spcBef>
          <a:spcPts val="184"/>
        </a:spcBef>
        <a:buFont typeface="Arial" panose="020B0604020202020204" pitchFamily="34" charset="0"/>
        <a:buChar char="•"/>
        <a:defRPr sz="6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35951" rtl="0" eaLnBrk="1" latinLnBrk="0" hangingPunct="1">
        <a:defRPr sz="661" kern="1200">
          <a:solidFill>
            <a:schemeClr val="tx1"/>
          </a:solidFill>
          <a:latin typeface="+mn-lt"/>
          <a:ea typeface="+mn-ea"/>
          <a:cs typeface="+mn-cs"/>
        </a:defRPr>
      </a:lvl1pPr>
      <a:lvl2pPr marL="167975" algn="l" defTabSz="335951" rtl="0" eaLnBrk="1" latinLnBrk="0" hangingPunct="1">
        <a:defRPr sz="661" kern="1200">
          <a:solidFill>
            <a:schemeClr val="tx1"/>
          </a:solidFill>
          <a:latin typeface="+mn-lt"/>
          <a:ea typeface="+mn-ea"/>
          <a:cs typeface="+mn-cs"/>
        </a:defRPr>
      </a:lvl2pPr>
      <a:lvl3pPr marL="335951" algn="l" defTabSz="335951" rtl="0" eaLnBrk="1" latinLnBrk="0" hangingPunct="1">
        <a:defRPr sz="661" kern="1200">
          <a:solidFill>
            <a:schemeClr val="tx1"/>
          </a:solidFill>
          <a:latin typeface="+mn-lt"/>
          <a:ea typeface="+mn-ea"/>
          <a:cs typeface="+mn-cs"/>
        </a:defRPr>
      </a:lvl3pPr>
      <a:lvl4pPr marL="503926" algn="l" defTabSz="335951" rtl="0" eaLnBrk="1" latinLnBrk="0" hangingPunct="1">
        <a:defRPr sz="661" kern="1200">
          <a:solidFill>
            <a:schemeClr val="tx1"/>
          </a:solidFill>
          <a:latin typeface="+mn-lt"/>
          <a:ea typeface="+mn-ea"/>
          <a:cs typeface="+mn-cs"/>
        </a:defRPr>
      </a:lvl4pPr>
      <a:lvl5pPr marL="671901" algn="l" defTabSz="335951" rtl="0" eaLnBrk="1" latinLnBrk="0" hangingPunct="1">
        <a:defRPr sz="661" kern="1200">
          <a:solidFill>
            <a:schemeClr val="tx1"/>
          </a:solidFill>
          <a:latin typeface="+mn-lt"/>
          <a:ea typeface="+mn-ea"/>
          <a:cs typeface="+mn-cs"/>
        </a:defRPr>
      </a:lvl5pPr>
      <a:lvl6pPr marL="839876" algn="l" defTabSz="335951" rtl="0" eaLnBrk="1" latinLnBrk="0" hangingPunct="1">
        <a:defRPr sz="661" kern="1200">
          <a:solidFill>
            <a:schemeClr val="tx1"/>
          </a:solidFill>
          <a:latin typeface="+mn-lt"/>
          <a:ea typeface="+mn-ea"/>
          <a:cs typeface="+mn-cs"/>
        </a:defRPr>
      </a:lvl6pPr>
      <a:lvl7pPr marL="1007852" algn="l" defTabSz="335951" rtl="0" eaLnBrk="1" latinLnBrk="0" hangingPunct="1">
        <a:defRPr sz="661" kern="1200">
          <a:solidFill>
            <a:schemeClr val="tx1"/>
          </a:solidFill>
          <a:latin typeface="+mn-lt"/>
          <a:ea typeface="+mn-ea"/>
          <a:cs typeface="+mn-cs"/>
        </a:defRPr>
      </a:lvl7pPr>
      <a:lvl8pPr marL="1175827" algn="l" defTabSz="335951" rtl="0" eaLnBrk="1" latinLnBrk="0" hangingPunct="1">
        <a:defRPr sz="661" kern="1200">
          <a:solidFill>
            <a:schemeClr val="tx1"/>
          </a:solidFill>
          <a:latin typeface="+mn-lt"/>
          <a:ea typeface="+mn-ea"/>
          <a:cs typeface="+mn-cs"/>
        </a:defRPr>
      </a:lvl8pPr>
      <a:lvl9pPr marL="1343802" algn="l" defTabSz="335951" rtl="0" eaLnBrk="1" latinLnBrk="0" hangingPunct="1">
        <a:defRPr sz="6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Untertitel 2">
            <a:extLst>
              <a:ext uri="{FF2B5EF4-FFF2-40B4-BE49-F238E27FC236}">
                <a16:creationId xmlns:a16="http://schemas.microsoft.com/office/drawing/2014/main" id="{2844636E-4644-56C0-B82C-6F9EC66CC9F9}"/>
              </a:ext>
            </a:extLst>
          </p:cNvPr>
          <p:cNvSpPr txBox="1">
            <a:spLocks/>
          </p:cNvSpPr>
          <p:nvPr/>
        </p:nvSpPr>
        <p:spPr>
          <a:xfrm>
            <a:off x="2540644" y="1584800"/>
            <a:ext cx="1751162" cy="6952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383957" rtl="0" eaLnBrk="1" latinLnBrk="0" hangingPunct="1">
              <a:lnSpc>
                <a:spcPct val="90000"/>
              </a:lnSpc>
              <a:spcBef>
                <a:spcPts val="420"/>
              </a:spcBef>
              <a:buFont typeface="Arial" panose="020B0604020202020204" pitchFamily="34" charset="0"/>
              <a:buNone/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1978" indent="0" algn="ctr" defTabSz="383957" rtl="0" eaLnBrk="1" latinLnBrk="0" hangingPunct="1">
              <a:lnSpc>
                <a:spcPct val="90000"/>
              </a:lnSpc>
              <a:spcBef>
                <a:spcPts val="210"/>
              </a:spcBef>
              <a:buFont typeface="Arial" panose="020B0604020202020204" pitchFamily="34" charset="0"/>
              <a:buNone/>
              <a:defRPr sz="8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3957" indent="0" algn="ctr" defTabSz="383957" rtl="0" eaLnBrk="1" latinLnBrk="0" hangingPunct="1">
              <a:lnSpc>
                <a:spcPct val="90000"/>
              </a:lnSpc>
              <a:spcBef>
                <a:spcPts val="210"/>
              </a:spcBef>
              <a:buFont typeface="Arial" panose="020B0604020202020204" pitchFamily="34" charset="0"/>
              <a:buNone/>
              <a:defRPr sz="7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5935" indent="0" algn="ctr" defTabSz="383957" rtl="0" eaLnBrk="1" latinLnBrk="0" hangingPunct="1">
              <a:lnSpc>
                <a:spcPct val="90000"/>
              </a:lnSpc>
              <a:spcBef>
                <a:spcPts val="210"/>
              </a:spcBef>
              <a:buFont typeface="Arial" panose="020B0604020202020204" pitchFamily="34" charset="0"/>
              <a:buNone/>
              <a:defRPr sz="6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7913" indent="0" algn="ctr" defTabSz="383957" rtl="0" eaLnBrk="1" latinLnBrk="0" hangingPunct="1">
              <a:lnSpc>
                <a:spcPct val="90000"/>
              </a:lnSpc>
              <a:spcBef>
                <a:spcPts val="210"/>
              </a:spcBef>
              <a:buFont typeface="Arial" panose="020B0604020202020204" pitchFamily="34" charset="0"/>
              <a:buNone/>
              <a:defRPr sz="6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59891" indent="0" algn="ctr" defTabSz="383957" rtl="0" eaLnBrk="1" latinLnBrk="0" hangingPunct="1">
              <a:lnSpc>
                <a:spcPct val="90000"/>
              </a:lnSpc>
              <a:spcBef>
                <a:spcPts val="210"/>
              </a:spcBef>
              <a:buFont typeface="Arial" panose="020B0604020202020204" pitchFamily="34" charset="0"/>
              <a:buNone/>
              <a:defRPr sz="6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1870" indent="0" algn="ctr" defTabSz="383957" rtl="0" eaLnBrk="1" latinLnBrk="0" hangingPunct="1">
              <a:lnSpc>
                <a:spcPct val="90000"/>
              </a:lnSpc>
              <a:spcBef>
                <a:spcPts val="210"/>
              </a:spcBef>
              <a:buFont typeface="Arial" panose="020B0604020202020204" pitchFamily="34" charset="0"/>
              <a:buNone/>
              <a:defRPr sz="6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3848" indent="0" algn="ctr" defTabSz="383957" rtl="0" eaLnBrk="1" latinLnBrk="0" hangingPunct="1">
              <a:lnSpc>
                <a:spcPct val="90000"/>
              </a:lnSpc>
              <a:spcBef>
                <a:spcPts val="210"/>
              </a:spcBef>
              <a:buFont typeface="Arial" panose="020B0604020202020204" pitchFamily="34" charset="0"/>
              <a:buNone/>
              <a:defRPr sz="6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5826" indent="0" algn="ctr" defTabSz="383957" rtl="0" eaLnBrk="1" latinLnBrk="0" hangingPunct="1">
              <a:lnSpc>
                <a:spcPct val="90000"/>
              </a:lnSpc>
              <a:spcBef>
                <a:spcPts val="210"/>
              </a:spcBef>
              <a:buFont typeface="Arial" panose="020B0604020202020204" pitchFamily="34" charset="0"/>
              <a:buNone/>
              <a:defRPr sz="6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sz="800" b="1" dirty="0">
                <a:latin typeface="Avancement 2020" panose="02000500000000000000" pitchFamily="2" charset="0"/>
              </a:rPr>
              <a:t>Dr. Eva Krieghoff-Henning</a:t>
            </a:r>
            <a:br>
              <a:rPr lang="de-DE" sz="800" dirty="0">
                <a:latin typeface="Avancement 2020" panose="02000500000000000000" pitchFamily="2" charset="0"/>
              </a:rPr>
            </a:br>
            <a:r>
              <a:rPr lang="de-DE" sz="800" dirty="0">
                <a:latin typeface="Avancement 2020" panose="02000500000000000000" pitchFamily="2" charset="0"/>
              </a:rPr>
              <a:t>Scientist, Abteilung Personalisierte Medizinische Onkologie am DKFZ  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de-DE" sz="800" dirty="0">
              <a:latin typeface="Avancement 2020" panose="02000500000000000000" pitchFamily="2" charset="0"/>
            </a:endParaRPr>
          </a:p>
        </p:txBody>
      </p:sp>
      <p:sp>
        <p:nvSpPr>
          <p:cNvPr id="11" name="Untertitel 2">
            <a:extLst>
              <a:ext uri="{FF2B5EF4-FFF2-40B4-BE49-F238E27FC236}">
                <a16:creationId xmlns:a16="http://schemas.microsoft.com/office/drawing/2014/main" id="{24E47740-3420-D6FC-3A15-EE36CC42B75D}"/>
              </a:ext>
            </a:extLst>
          </p:cNvPr>
          <p:cNvSpPr txBox="1">
            <a:spLocks/>
          </p:cNvSpPr>
          <p:nvPr/>
        </p:nvSpPr>
        <p:spPr>
          <a:xfrm>
            <a:off x="172749" y="1583868"/>
            <a:ext cx="2570318" cy="6952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383957" rtl="0" eaLnBrk="1" latinLnBrk="0" hangingPunct="1">
              <a:lnSpc>
                <a:spcPct val="90000"/>
              </a:lnSpc>
              <a:spcBef>
                <a:spcPts val="420"/>
              </a:spcBef>
              <a:buFont typeface="Arial" panose="020B0604020202020204" pitchFamily="34" charset="0"/>
              <a:buNone/>
              <a:defRPr sz="10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91978" indent="0" algn="ctr" defTabSz="383957" rtl="0" eaLnBrk="1" latinLnBrk="0" hangingPunct="1">
              <a:lnSpc>
                <a:spcPct val="90000"/>
              </a:lnSpc>
              <a:spcBef>
                <a:spcPts val="210"/>
              </a:spcBef>
              <a:buFont typeface="Arial" panose="020B0604020202020204" pitchFamily="34" charset="0"/>
              <a:buNone/>
              <a:defRPr sz="8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83957" indent="0" algn="ctr" defTabSz="383957" rtl="0" eaLnBrk="1" latinLnBrk="0" hangingPunct="1">
              <a:lnSpc>
                <a:spcPct val="90000"/>
              </a:lnSpc>
              <a:spcBef>
                <a:spcPts val="210"/>
              </a:spcBef>
              <a:buFont typeface="Arial" panose="020B0604020202020204" pitchFamily="34" charset="0"/>
              <a:buNone/>
              <a:defRPr sz="7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75935" indent="0" algn="ctr" defTabSz="383957" rtl="0" eaLnBrk="1" latinLnBrk="0" hangingPunct="1">
              <a:lnSpc>
                <a:spcPct val="90000"/>
              </a:lnSpc>
              <a:spcBef>
                <a:spcPts val="210"/>
              </a:spcBef>
              <a:buFont typeface="Arial" panose="020B0604020202020204" pitchFamily="34" charset="0"/>
              <a:buNone/>
              <a:defRPr sz="6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67913" indent="0" algn="ctr" defTabSz="383957" rtl="0" eaLnBrk="1" latinLnBrk="0" hangingPunct="1">
              <a:lnSpc>
                <a:spcPct val="90000"/>
              </a:lnSpc>
              <a:spcBef>
                <a:spcPts val="210"/>
              </a:spcBef>
              <a:buFont typeface="Arial" panose="020B0604020202020204" pitchFamily="34" charset="0"/>
              <a:buNone/>
              <a:defRPr sz="6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59891" indent="0" algn="ctr" defTabSz="383957" rtl="0" eaLnBrk="1" latinLnBrk="0" hangingPunct="1">
              <a:lnSpc>
                <a:spcPct val="90000"/>
              </a:lnSpc>
              <a:spcBef>
                <a:spcPts val="210"/>
              </a:spcBef>
              <a:buFont typeface="Arial" panose="020B0604020202020204" pitchFamily="34" charset="0"/>
              <a:buNone/>
              <a:defRPr sz="6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151870" indent="0" algn="ctr" defTabSz="383957" rtl="0" eaLnBrk="1" latinLnBrk="0" hangingPunct="1">
              <a:lnSpc>
                <a:spcPct val="90000"/>
              </a:lnSpc>
              <a:spcBef>
                <a:spcPts val="210"/>
              </a:spcBef>
              <a:buFont typeface="Arial" panose="020B0604020202020204" pitchFamily="34" charset="0"/>
              <a:buNone/>
              <a:defRPr sz="6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343848" indent="0" algn="ctr" defTabSz="383957" rtl="0" eaLnBrk="1" latinLnBrk="0" hangingPunct="1">
              <a:lnSpc>
                <a:spcPct val="90000"/>
              </a:lnSpc>
              <a:spcBef>
                <a:spcPts val="210"/>
              </a:spcBef>
              <a:buFont typeface="Arial" panose="020B0604020202020204" pitchFamily="34" charset="0"/>
              <a:buNone/>
              <a:defRPr sz="6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35826" indent="0" algn="ctr" defTabSz="383957" rtl="0" eaLnBrk="1" latinLnBrk="0" hangingPunct="1">
              <a:lnSpc>
                <a:spcPct val="90000"/>
              </a:lnSpc>
              <a:spcBef>
                <a:spcPts val="210"/>
              </a:spcBef>
              <a:buFont typeface="Arial" panose="020B0604020202020204" pitchFamily="34" charset="0"/>
              <a:buNone/>
              <a:defRPr sz="67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sz="800" b="1" dirty="0">
                <a:latin typeface="Avancement 2020" panose="02000500000000000000" pitchFamily="2" charset="0"/>
              </a:rPr>
              <a:t>Dr. Dr. Anja Riediger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sz="800" dirty="0" err="1">
                <a:latin typeface="Avancement 2020" panose="02000500000000000000" pitchFamily="2" charset="0"/>
              </a:rPr>
              <a:t>Clinician</a:t>
            </a:r>
            <a:r>
              <a:rPr lang="de-DE" sz="800" dirty="0">
                <a:latin typeface="Avancement 2020" panose="02000500000000000000" pitchFamily="2" charset="0"/>
              </a:rPr>
              <a:t> Scientist, Abteilung </a:t>
            </a:r>
            <a:r>
              <a:rPr lang="de-DE" sz="800" dirty="0" err="1">
                <a:latin typeface="Avancement 2020" panose="02000500000000000000" pitchFamily="2" charset="0"/>
              </a:rPr>
              <a:t>Translationale</a:t>
            </a:r>
            <a:r>
              <a:rPr lang="de-DE" sz="800" dirty="0">
                <a:latin typeface="Avancement 2020" panose="02000500000000000000" pitchFamily="2" charset="0"/>
              </a:rPr>
              <a:t> Medizinische Onkologie am DKFZ</a:t>
            </a:r>
          </a:p>
          <a:p>
            <a:pPr algn="l">
              <a:lnSpc>
                <a:spcPts val="1000"/>
              </a:lnSpc>
            </a:pPr>
            <a:r>
              <a:rPr lang="de-DE" sz="800" dirty="0">
                <a:latin typeface="Avancement 2020" panose="02000500000000000000" pitchFamily="2" charset="0"/>
              </a:rPr>
              <a:t> </a:t>
            </a:r>
          </a:p>
          <a:p>
            <a:pPr algn="l">
              <a:lnSpc>
                <a:spcPts val="1000"/>
              </a:lnSpc>
            </a:pPr>
            <a:endParaRPr lang="de-DE" sz="800" dirty="0">
              <a:latin typeface="Avancement 2020" panose="02000500000000000000" pitchFamily="2" charset="0"/>
            </a:endParaRPr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505" y="246397"/>
            <a:ext cx="1260396" cy="1260396"/>
          </a:xfrm>
          <a:prstGeom prst="rect">
            <a:avLst/>
          </a:prstGeom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9201" y="246397"/>
            <a:ext cx="1260396" cy="1260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37667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29</Words>
  <Application>Microsoft Office PowerPoint</Application>
  <PresentationFormat>Benutzerdefiniert</PresentationFormat>
  <Paragraphs>4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Avancement 2020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Anna Diechtierow</dc:creator>
  <cp:lastModifiedBy>Geulen, Julia</cp:lastModifiedBy>
  <cp:revision>15</cp:revision>
  <dcterms:created xsi:type="dcterms:W3CDTF">2025-03-20T06:44:23Z</dcterms:created>
  <dcterms:modified xsi:type="dcterms:W3CDTF">2026-07-05T07:47:06Z</dcterms:modified>
</cp:coreProperties>
</file>