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5"/>
  </p:sldMasterIdLst>
  <p:sldIdLst>
    <p:sldId id="257" r:id="rId6"/>
  </p:sldIdLst>
  <p:sldSz cx="30275213" cy="42811700"/>
  <p:notesSz cx="6858000" cy="9144000"/>
  <p:defaultTextStyle>
    <a:defPPr>
      <a:defRPr lang="de-DE"/>
    </a:defPPr>
    <a:lvl1pPr marL="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7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3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50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67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84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01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18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356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268">
          <p15:clr>
            <a:srgbClr val="A4A3A4"/>
          </p15:clr>
        </p15:guide>
        <p15:guide id="2" pos="8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4B8E"/>
    <a:srgbClr val="DF6421"/>
    <a:srgbClr val="4676AD"/>
    <a:srgbClr val="A9BCD5"/>
    <a:srgbClr val="AAC6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2" autoAdjust="0"/>
    <p:restoredTop sz="94660"/>
  </p:normalViewPr>
  <p:slideViewPr>
    <p:cSldViewPr snapToObjects="1" showGuides="1">
      <p:cViewPr varScale="1">
        <p:scale>
          <a:sx n="15" d="100"/>
          <a:sy n="15" d="100"/>
        </p:scale>
        <p:origin x="4280" y="72"/>
      </p:cViewPr>
      <p:guideLst>
        <p:guide orient="horz" pos="26268"/>
        <p:guide pos="8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23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4" name="Line 48"/>
          <p:cNvSpPr>
            <a:spLocks noChangeShapeType="1"/>
          </p:cNvSpPr>
          <p:nvPr/>
        </p:nvSpPr>
        <p:spPr bwMode="auto">
          <a:xfrm flipV="1">
            <a:off x="5298162" y="0"/>
            <a:ext cx="0" cy="5232541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417634" tIns="208817" rIns="417634" bIns="208817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57" name="Rectangle 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3168" y="9452522"/>
            <a:ext cx="28335166" cy="3002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17634" tIns="208817" rIns="417634" bIns="2088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title"/>
          </p:nvPr>
        </p:nvSpPr>
        <p:spPr bwMode="auto">
          <a:xfrm>
            <a:off x="1183167" y="1627119"/>
            <a:ext cx="27247692" cy="325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17634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cxnSp>
        <p:nvCxnSpPr>
          <p:cNvPr id="18" name="Gerade Verbindung 17"/>
          <p:cNvCxnSpPr/>
          <p:nvPr/>
        </p:nvCxnSpPr>
        <p:spPr>
          <a:xfrm>
            <a:off x="0" y="6845203"/>
            <a:ext cx="30275213" cy="0"/>
          </a:xfrm>
          <a:prstGeom prst="line">
            <a:avLst/>
          </a:prstGeom>
          <a:ln w="9525">
            <a:solidFill>
              <a:srgbClr val="0047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0" y="6845203"/>
            <a:ext cx="30275213" cy="0"/>
          </a:xfrm>
          <a:prstGeom prst="line">
            <a:avLst/>
          </a:prstGeom>
          <a:ln w="9525">
            <a:solidFill>
              <a:srgbClr val="0047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0" y="40160983"/>
            <a:ext cx="30275213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0" y="10704"/>
            <a:ext cx="30275213" cy="861341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/>
        </p:nvSpPr>
        <p:spPr bwMode="auto">
          <a:xfrm>
            <a:off x="0" y="40160983"/>
            <a:ext cx="30275213" cy="26507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ＭＳ Ｐゴシック" charset="0"/>
              </a:rPr>
              <a:t>http://www.dktk.org</a:t>
            </a:r>
          </a:p>
        </p:txBody>
      </p:sp>
      <p:pic>
        <p:nvPicPr>
          <p:cNvPr id="12" name="Picture 2" descr="C:\Users\hahns\AppData\Local\Microsoft\Windows\Temporary Internet Files\Content.Outlook\VK6OMLHU\160512_DKTK-Platine_en.t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399" y="40461611"/>
            <a:ext cx="9745193" cy="20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E960B19-BCF3-4560-A339-9AEE991CC4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6238" y="40292984"/>
            <a:ext cx="8802017" cy="22145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12800" b="1">
          <a:solidFill>
            <a:srgbClr val="004791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9100" b="1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9100" b="1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9100" b="1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9100" b="1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5pPr>
      <a:lvl6pPr marL="2088170" algn="l" rtl="0" eaLnBrk="1" fontAlgn="base" hangingPunct="1">
        <a:spcBef>
          <a:spcPct val="0"/>
        </a:spcBef>
        <a:spcAft>
          <a:spcPct val="0"/>
        </a:spcAft>
        <a:defRPr sz="9100" b="1">
          <a:solidFill>
            <a:schemeClr val="bg2"/>
          </a:solidFill>
          <a:latin typeface="Arial" charset="0"/>
          <a:ea typeface="ＭＳ Ｐゴシック" charset="0"/>
        </a:defRPr>
      </a:lvl6pPr>
      <a:lvl7pPr marL="4176339" algn="l" rtl="0" eaLnBrk="1" fontAlgn="base" hangingPunct="1">
        <a:spcBef>
          <a:spcPct val="0"/>
        </a:spcBef>
        <a:spcAft>
          <a:spcPct val="0"/>
        </a:spcAft>
        <a:defRPr sz="9100" b="1">
          <a:solidFill>
            <a:schemeClr val="bg2"/>
          </a:solidFill>
          <a:latin typeface="Arial" charset="0"/>
          <a:ea typeface="ＭＳ Ｐゴシック" charset="0"/>
        </a:defRPr>
      </a:lvl7pPr>
      <a:lvl8pPr marL="6264509" algn="l" rtl="0" eaLnBrk="1" fontAlgn="base" hangingPunct="1">
        <a:spcBef>
          <a:spcPct val="0"/>
        </a:spcBef>
        <a:spcAft>
          <a:spcPct val="0"/>
        </a:spcAft>
        <a:defRPr sz="9100" b="1">
          <a:solidFill>
            <a:schemeClr val="bg2"/>
          </a:solidFill>
          <a:latin typeface="Arial" charset="0"/>
          <a:ea typeface="ＭＳ Ｐゴシック" charset="0"/>
        </a:defRPr>
      </a:lvl8pPr>
      <a:lvl9pPr marL="8352678" algn="l" rtl="0" eaLnBrk="1" fontAlgn="base" hangingPunct="1">
        <a:spcBef>
          <a:spcPct val="0"/>
        </a:spcBef>
        <a:spcAft>
          <a:spcPct val="0"/>
        </a:spcAft>
        <a:defRPr sz="9100" b="1">
          <a:solidFill>
            <a:schemeClr val="bg2"/>
          </a:solidFill>
          <a:latin typeface="Arial" charset="0"/>
          <a:ea typeface="ＭＳ Ｐゴシック" charset="0"/>
        </a:defRPr>
      </a:lvl9pPr>
    </p:titleStyle>
    <p:bodyStyle>
      <a:lvl1pPr marL="1239853" indent="-1239853" algn="l" rtl="0" eaLnBrk="1" fontAlgn="base" hangingPunct="1">
        <a:spcBef>
          <a:spcPct val="20000"/>
        </a:spcBef>
        <a:spcAft>
          <a:spcPct val="0"/>
        </a:spcAft>
        <a:buClr>
          <a:srgbClr val="004791"/>
        </a:buClr>
        <a:buSzPct val="90000"/>
        <a:buFont typeface="Times" charset="0"/>
        <a:buChar char="•"/>
        <a:defRPr sz="91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2602964" indent="-1363111" algn="l" rtl="0" eaLnBrk="1" fontAlgn="base" hangingPunct="1">
        <a:spcBef>
          <a:spcPct val="20000"/>
        </a:spcBef>
        <a:spcAft>
          <a:spcPct val="0"/>
        </a:spcAft>
        <a:buClr>
          <a:srgbClr val="004791"/>
        </a:buClr>
        <a:buSzPct val="90000"/>
        <a:buFont typeface="Times" charset="0"/>
        <a:buChar char="•"/>
        <a:tabLst/>
        <a:defRPr sz="9100">
          <a:solidFill>
            <a:schemeClr val="tx1"/>
          </a:solidFill>
          <a:latin typeface="+mn-lt"/>
          <a:ea typeface="+mn-ea"/>
        </a:defRPr>
      </a:lvl2pPr>
      <a:lvl3pPr marL="3690552" indent="-1247101" algn="l" rtl="0" eaLnBrk="1" fontAlgn="base" hangingPunct="1">
        <a:spcBef>
          <a:spcPct val="20000"/>
        </a:spcBef>
        <a:spcAft>
          <a:spcPct val="0"/>
        </a:spcAft>
        <a:buClr>
          <a:srgbClr val="004791"/>
        </a:buClr>
        <a:buSzPct val="90000"/>
        <a:buFont typeface="Times" charset="0"/>
        <a:buChar char="•"/>
        <a:defRPr sz="9100">
          <a:solidFill>
            <a:schemeClr val="tx1"/>
          </a:solidFill>
          <a:latin typeface="+mn-lt"/>
          <a:ea typeface="+mn-ea"/>
        </a:defRPr>
      </a:lvl3pPr>
      <a:lvl4pPr marL="4930400" indent="-1239853" algn="l" rtl="0" eaLnBrk="1" fontAlgn="base" hangingPunct="1">
        <a:spcBef>
          <a:spcPct val="20000"/>
        </a:spcBef>
        <a:spcAft>
          <a:spcPct val="0"/>
        </a:spcAft>
        <a:buClr>
          <a:srgbClr val="004791"/>
        </a:buClr>
        <a:buSzPct val="90000"/>
        <a:buFont typeface="Times" charset="0"/>
        <a:buChar char="•"/>
        <a:defRPr sz="9100">
          <a:solidFill>
            <a:schemeClr val="tx1"/>
          </a:solidFill>
          <a:latin typeface="+mn-lt"/>
          <a:ea typeface="+mn-ea"/>
        </a:defRPr>
      </a:lvl4pPr>
      <a:lvl5pPr marL="6133998" indent="-1203598" algn="l" rtl="0" eaLnBrk="1" fontAlgn="base" hangingPunct="1">
        <a:spcBef>
          <a:spcPct val="20000"/>
        </a:spcBef>
        <a:spcAft>
          <a:spcPct val="0"/>
        </a:spcAft>
        <a:buClr>
          <a:srgbClr val="004791"/>
        </a:buClr>
        <a:buSzPct val="90000"/>
        <a:buFont typeface="Times" charset="0"/>
        <a:buChar char="•"/>
        <a:defRPr sz="9100">
          <a:solidFill>
            <a:schemeClr val="tx1"/>
          </a:solidFill>
          <a:latin typeface="+mn-lt"/>
          <a:ea typeface="+mn-ea"/>
        </a:defRPr>
      </a:lvl5pPr>
      <a:lvl6pPr marL="11216663" indent="-855569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Times" charset="0"/>
        <a:buChar char="•"/>
        <a:defRPr sz="9100">
          <a:solidFill>
            <a:schemeClr val="tx1"/>
          </a:solidFill>
          <a:latin typeface="+mn-lt"/>
          <a:ea typeface="+mn-ea"/>
        </a:defRPr>
      </a:lvl6pPr>
      <a:lvl7pPr marL="13304833" indent="-855569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Times" charset="0"/>
        <a:buChar char="•"/>
        <a:defRPr sz="9100">
          <a:solidFill>
            <a:schemeClr val="tx1"/>
          </a:solidFill>
          <a:latin typeface="+mn-lt"/>
          <a:ea typeface="+mn-ea"/>
        </a:defRPr>
      </a:lvl7pPr>
      <a:lvl8pPr marL="15393002" indent="-855569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Times" charset="0"/>
        <a:buChar char="•"/>
        <a:defRPr sz="9100">
          <a:solidFill>
            <a:schemeClr val="tx1"/>
          </a:solidFill>
          <a:latin typeface="+mn-lt"/>
          <a:ea typeface="+mn-ea"/>
        </a:defRPr>
      </a:lvl8pPr>
      <a:lvl9pPr marL="17481172" indent="-855569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Times" charset="0"/>
        <a:buChar char="•"/>
        <a:defRPr sz="9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7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3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0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67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4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01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18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356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320801" y="378975"/>
            <a:ext cx="23825199" cy="792885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ts val="11000"/>
              </a:lnSpc>
            </a:pPr>
            <a:r>
              <a:rPr lang="de-DE" sz="8000" b="1" dirty="0">
                <a:solidFill>
                  <a:schemeClr val="bg1"/>
                </a:solidFill>
                <a:latin typeface="Arial"/>
                <a:cs typeface="Arial"/>
              </a:rPr>
              <a:t>Title (Arial </a:t>
            </a:r>
            <a:r>
              <a:rPr lang="de-DE" sz="8000" b="1" dirty="0" err="1">
                <a:solidFill>
                  <a:schemeClr val="bg1"/>
                </a:solidFill>
                <a:latin typeface="Arial"/>
                <a:cs typeface="Arial"/>
              </a:rPr>
              <a:t>bold</a:t>
            </a:r>
            <a:r>
              <a:rPr lang="de-DE" sz="8000" b="1" dirty="0">
                <a:solidFill>
                  <a:schemeClr val="bg1"/>
                </a:solidFill>
                <a:latin typeface="Arial"/>
                <a:cs typeface="Arial"/>
              </a:rPr>
              <a:t>, 80 </a:t>
            </a:r>
            <a:r>
              <a:rPr lang="de-DE" sz="8000" b="1" dirty="0" err="1">
                <a:solidFill>
                  <a:schemeClr val="bg1"/>
                </a:solidFill>
                <a:latin typeface="Arial"/>
                <a:cs typeface="Arial"/>
              </a:rPr>
              <a:t>pt</a:t>
            </a:r>
            <a:r>
              <a:rPr lang="de-DE" sz="8000" b="1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de-DE" sz="8000" b="1" dirty="0" err="1">
                <a:solidFill>
                  <a:schemeClr val="bg1"/>
                </a:solidFill>
                <a:latin typeface="Arial"/>
                <a:cs typeface="Arial"/>
              </a:rPr>
              <a:t>line</a:t>
            </a:r>
            <a:r>
              <a:rPr lang="de-DE" sz="8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8000" b="1" dirty="0" err="1">
                <a:solidFill>
                  <a:schemeClr val="bg1"/>
                </a:solidFill>
                <a:latin typeface="Arial"/>
                <a:cs typeface="Arial"/>
              </a:rPr>
              <a:t>spacing</a:t>
            </a:r>
            <a:r>
              <a:rPr lang="de-DE" sz="8000" b="1" dirty="0">
                <a:solidFill>
                  <a:schemeClr val="bg1"/>
                </a:solidFill>
                <a:latin typeface="Arial"/>
                <a:cs typeface="Arial"/>
              </a:rPr>
              <a:t> 110 </a:t>
            </a:r>
            <a:r>
              <a:rPr lang="de-DE" sz="8000" b="1">
                <a:solidFill>
                  <a:schemeClr val="bg1"/>
                </a:solidFill>
                <a:latin typeface="Arial"/>
                <a:cs typeface="Arial"/>
              </a:rPr>
              <a:t>pt)</a:t>
            </a:r>
            <a:endParaRPr lang="de-DE" sz="8000" b="1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ts val="11000"/>
              </a:lnSpc>
            </a:pPr>
            <a:r>
              <a:rPr lang="de-DE" sz="8000" b="1" dirty="0">
                <a:solidFill>
                  <a:schemeClr val="bg1"/>
                </a:solidFill>
                <a:latin typeface="Arial"/>
                <a:cs typeface="Arial"/>
              </a:rPr>
              <a:t>Title (</a:t>
            </a:r>
            <a:r>
              <a:rPr lang="de-DE" sz="8000" b="1" dirty="0" err="1">
                <a:solidFill>
                  <a:schemeClr val="bg1"/>
                </a:solidFill>
                <a:latin typeface="Arial"/>
                <a:cs typeface="Arial"/>
              </a:rPr>
              <a:t>second</a:t>
            </a:r>
            <a:r>
              <a:rPr lang="de-DE" sz="8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8000" b="1" dirty="0" err="1">
                <a:solidFill>
                  <a:schemeClr val="bg1"/>
                </a:solidFill>
                <a:latin typeface="Arial"/>
                <a:cs typeface="Arial"/>
              </a:rPr>
              <a:t>line</a:t>
            </a:r>
            <a:r>
              <a:rPr lang="de-DE" sz="8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8000" b="1" dirty="0" err="1">
                <a:solidFill>
                  <a:schemeClr val="bg1"/>
                </a:solidFill>
                <a:latin typeface="Arial"/>
                <a:cs typeface="Arial"/>
              </a:rPr>
              <a:t>if</a:t>
            </a:r>
            <a:r>
              <a:rPr lang="de-DE" sz="8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8000" b="1" dirty="0" err="1">
                <a:solidFill>
                  <a:schemeClr val="bg1"/>
                </a:solidFill>
                <a:latin typeface="Arial"/>
                <a:cs typeface="Arial"/>
              </a:rPr>
              <a:t>necessary</a:t>
            </a:r>
            <a:r>
              <a:rPr lang="de-DE" sz="8000" b="1" dirty="0">
                <a:solidFill>
                  <a:schemeClr val="bg1"/>
                </a:solidFill>
                <a:latin typeface="Arial"/>
                <a:cs typeface="Arial"/>
              </a:rPr>
              <a:t>)</a:t>
            </a:r>
          </a:p>
          <a:p>
            <a:pPr>
              <a:lnSpc>
                <a:spcPts val="10000"/>
              </a:lnSpc>
            </a:pPr>
            <a:r>
              <a:rPr lang="de-DE" sz="4400" i="1" dirty="0">
                <a:solidFill>
                  <a:schemeClr val="bg1"/>
                </a:solidFill>
                <a:latin typeface="Arial"/>
                <a:cs typeface="Arial"/>
              </a:rPr>
              <a:t>Name </a:t>
            </a:r>
            <a:r>
              <a:rPr lang="de-DE" sz="4400" i="1" dirty="0" err="1">
                <a:solidFill>
                  <a:schemeClr val="bg1"/>
                </a:solidFill>
                <a:latin typeface="Arial"/>
                <a:cs typeface="Arial"/>
              </a:rPr>
              <a:t>of</a:t>
            </a:r>
            <a:r>
              <a:rPr lang="de-DE" sz="4400" i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4400" i="1" dirty="0" err="1">
                <a:solidFill>
                  <a:schemeClr val="bg1"/>
                </a:solidFill>
                <a:latin typeface="Arial"/>
                <a:cs typeface="Arial"/>
              </a:rPr>
              <a:t>Authors</a:t>
            </a:r>
            <a:r>
              <a:rPr lang="de-DE" sz="4400" i="1" dirty="0">
                <a:solidFill>
                  <a:schemeClr val="bg1"/>
                </a:solidFill>
                <a:latin typeface="Arial"/>
                <a:cs typeface="Arial"/>
              </a:rPr>
              <a:t> (Arial </a:t>
            </a:r>
            <a:r>
              <a:rPr lang="de-DE" sz="4400" i="1" dirty="0" err="1">
                <a:solidFill>
                  <a:schemeClr val="bg1"/>
                </a:solidFill>
                <a:latin typeface="Arial"/>
                <a:cs typeface="Arial"/>
              </a:rPr>
              <a:t>italic</a:t>
            </a:r>
            <a:r>
              <a:rPr lang="de-DE" sz="4400" i="1" dirty="0">
                <a:solidFill>
                  <a:schemeClr val="bg1"/>
                </a:solidFill>
                <a:latin typeface="Arial"/>
                <a:cs typeface="Arial"/>
              </a:rPr>
              <a:t>, 44 </a:t>
            </a:r>
            <a:r>
              <a:rPr lang="de-DE" sz="4400" i="1" dirty="0" err="1">
                <a:solidFill>
                  <a:schemeClr val="bg1"/>
                </a:solidFill>
                <a:latin typeface="Arial"/>
                <a:cs typeface="Arial"/>
              </a:rPr>
              <a:t>pt</a:t>
            </a:r>
            <a:r>
              <a:rPr lang="de-DE" sz="4400" i="1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de-DE" sz="4400" i="1" dirty="0" err="1">
                <a:solidFill>
                  <a:schemeClr val="bg1"/>
                </a:solidFill>
                <a:latin typeface="Arial"/>
                <a:cs typeface="Arial"/>
              </a:rPr>
              <a:t>line</a:t>
            </a:r>
            <a:r>
              <a:rPr lang="de-DE" sz="4400" i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4400" i="1" dirty="0" err="1">
                <a:solidFill>
                  <a:schemeClr val="bg1"/>
                </a:solidFill>
                <a:latin typeface="Arial"/>
                <a:cs typeface="Arial"/>
              </a:rPr>
              <a:t>spacing</a:t>
            </a:r>
            <a:r>
              <a:rPr lang="de-DE" sz="4400" i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4400" i="1" dirty="0" err="1">
                <a:solidFill>
                  <a:schemeClr val="bg1"/>
                </a:solidFill>
                <a:latin typeface="Arial"/>
                <a:cs typeface="Arial"/>
              </a:rPr>
              <a:t>above</a:t>
            </a:r>
            <a:r>
              <a:rPr lang="de-DE" sz="4400" i="1" dirty="0">
                <a:solidFill>
                  <a:schemeClr val="bg1"/>
                </a:solidFill>
                <a:latin typeface="Arial"/>
                <a:cs typeface="Arial"/>
              </a:rPr>
              <a:t> 100 </a:t>
            </a:r>
            <a:r>
              <a:rPr lang="de-DE" sz="4400" i="1" dirty="0" err="1">
                <a:solidFill>
                  <a:schemeClr val="bg1"/>
                </a:solidFill>
                <a:latin typeface="Arial"/>
                <a:cs typeface="Arial"/>
              </a:rPr>
              <a:t>pt</a:t>
            </a:r>
            <a:r>
              <a:rPr lang="de-DE" sz="4400" i="1" dirty="0">
                <a:solidFill>
                  <a:schemeClr val="bg1"/>
                </a:solidFill>
                <a:latin typeface="Arial"/>
                <a:cs typeface="Arial"/>
              </a:rPr>
              <a:t>)</a:t>
            </a:r>
          </a:p>
          <a:p>
            <a:pPr>
              <a:lnSpc>
                <a:spcPts val="6200"/>
              </a:lnSpc>
            </a:pPr>
            <a:r>
              <a:rPr lang="de-DE" sz="4400" i="1" dirty="0">
                <a:solidFill>
                  <a:schemeClr val="bg1"/>
                </a:solidFill>
                <a:latin typeface="Arial"/>
                <a:cs typeface="Arial"/>
              </a:rPr>
              <a:t>Name </a:t>
            </a:r>
            <a:r>
              <a:rPr lang="de-DE" sz="4400" i="1" dirty="0" err="1">
                <a:solidFill>
                  <a:schemeClr val="bg1"/>
                </a:solidFill>
                <a:latin typeface="Arial"/>
                <a:cs typeface="Arial"/>
              </a:rPr>
              <a:t>of</a:t>
            </a:r>
            <a:r>
              <a:rPr lang="de-DE" sz="4400" i="1" dirty="0">
                <a:solidFill>
                  <a:schemeClr val="bg1"/>
                </a:solidFill>
                <a:latin typeface="Arial"/>
                <a:cs typeface="Arial"/>
              </a:rPr>
              <a:t> Division (Arial </a:t>
            </a:r>
            <a:r>
              <a:rPr lang="de-DE" sz="4400" i="1" dirty="0" err="1">
                <a:solidFill>
                  <a:schemeClr val="bg1"/>
                </a:solidFill>
                <a:latin typeface="Arial"/>
                <a:cs typeface="Arial"/>
              </a:rPr>
              <a:t>italic</a:t>
            </a:r>
            <a:r>
              <a:rPr lang="de-DE" sz="4400" i="1" dirty="0">
                <a:solidFill>
                  <a:schemeClr val="bg1"/>
                </a:solidFill>
                <a:latin typeface="Arial"/>
                <a:cs typeface="Arial"/>
              </a:rPr>
              <a:t>, 44 </a:t>
            </a:r>
            <a:r>
              <a:rPr lang="de-DE" sz="4400" i="1" dirty="0" err="1">
                <a:solidFill>
                  <a:schemeClr val="bg1"/>
                </a:solidFill>
                <a:latin typeface="Arial"/>
                <a:cs typeface="Arial"/>
              </a:rPr>
              <a:t>pt</a:t>
            </a:r>
            <a:r>
              <a:rPr lang="de-DE" sz="4400" i="1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de-DE" sz="4400" i="1" dirty="0" err="1">
                <a:solidFill>
                  <a:schemeClr val="bg1"/>
                </a:solidFill>
                <a:latin typeface="Arial"/>
                <a:cs typeface="Arial"/>
              </a:rPr>
              <a:t>line</a:t>
            </a:r>
            <a:r>
              <a:rPr lang="de-DE" sz="4400" i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de-DE" sz="4400" i="1" dirty="0" err="1">
                <a:solidFill>
                  <a:schemeClr val="bg1"/>
                </a:solidFill>
                <a:latin typeface="Arial"/>
                <a:cs typeface="Arial"/>
              </a:rPr>
              <a:t>spacing</a:t>
            </a:r>
            <a:r>
              <a:rPr lang="de-DE" sz="4400" i="1" dirty="0">
                <a:solidFill>
                  <a:schemeClr val="bg1"/>
                </a:solidFill>
                <a:latin typeface="Arial"/>
                <a:cs typeface="Arial"/>
              </a:rPr>
              <a:t> 62 </a:t>
            </a:r>
            <a:r>
              <a:rPr lang="de-DE" sz="4400" i="1" dirty="0" err="1">
                <a:solidFill>
                  <a:schemeClr val="bg1"/>
                </a:solidFill>
                <a:latin typeface="Arial"/>
                <a:cs typeface="Arial"/>
              </a:rPr>
              <a:t>pt</a:t>
            </a:r>
            <a:r>
              <a:rPr lang="de-DE" sz="4400" i="1" dirty="0">
                <a:solidFill>
                  <a:schemeClr val="bg1"/>
                </a:solidFill>
                <a:latin typeface="Arial"/>
                <a:cs typeface="Arial"/>
              </a:rPr>
              <a:t>) 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320800" y="9721850"/>
            <a:ext cx="13140000" cy="85876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4400" b="1" dirty="0">
                <a:solidFill>
                  <a:schemeClr val="tx2"/>
                </a:solidFill>
                <a:latin typeface="Arial"/>
                <a:cs typeface="Arial"/>
              </a:rPr>
              <a:t>Abstract (Arial </a:t>
            </a:r>
            <a:r>
              <a:rPr lang="de-DE" sz="4400" b="1" dirty="0" err="1">
                <a:solidFill>
                  <a:schemeClr val="tx2"/>
                </a:solidFill>
                <a:latin typeface="Arial"/>
                <a:cs typeface="Arial"/>
              </a:rPr>
              <a:t>bold</a:t>
            </a:r>
            <a:r>
              <a:rPr lang="de-DE" sz="4400" b="1" dirty="0">
                <a:solidFill>
                  <a:schemeClr val="tx2"/>
                </a:solidFill>
                <a:latin typeface="Arial"/>
                <a:cs typeface="Arial"/>
              </a:rPr>
              <a:t>, 44 </a:t>
            </a:r>
            <a:r>
              <a:rPr lang="de-DE" sz="4400" b="1" dirty="0" err="1">
                <a:solidFill>
                  <a:schemeClr val="tx2"/>
                </a:solidFill>
                <a:latin typeface="Arial"/>
                <a:cs typeface="Arial"/>
              </a:rPr>
              <a:t>pt</a:t>
            </a:r>
            <a:r>
              <a:rPr lang="de-DE" sz="4400" b="1" dirty="0">
                <a:solidFill>
                  <a:schemeClr val="tx2"/>
                </a:solidFill>
                <a:latin typeface="Arial"/>
                <a:cs typeface="Arial"/>
              </a:rPr>
              <a:t>)</a:t>
            </a:r>
          </a:p>
          <a:p>
            <a:pPr algn="just"/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(Arial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bold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, 40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pt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) </a:t>
            </a:r>
          </a:p>
          <a:p>
            <a:pPr algn="just"/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Please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fill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in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your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individual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contents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.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You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may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use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the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different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font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types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of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Arial, i.e.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bold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italic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,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regular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, etc.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Please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fill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in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your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individual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contents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.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You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may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use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the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different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font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types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of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Arial, i.e.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bold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italic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,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regular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, etc. .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Please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fill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in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your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individual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contents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.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You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)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may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use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the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different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font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types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of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Arial, i.e.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bold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italic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, reg)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ular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, etc.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Please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fill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in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your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individual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contents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.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You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may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use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the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different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font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types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of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Arial, i.e.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bold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italic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,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regular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, etc.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Please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fill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in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your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individual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contents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.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You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may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use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the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different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font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types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of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Arial, i.e.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bold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italic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, </a:t>
            </a:r>
            <a:r>
              <a:rPr lang="de-DE" sz="4000" b="1" i="1" dirty="0" err="1">
                <a:solidFill>
                  <a:schemeClr val="tx2"/>
                </a:solidFill>
                <a:latin typeface="Arial"/>
                <a:cs typeface="Arial"/>
              </a:rPr>
              <a:t>regular</a:t>
            </a:r>
            <a:r>
              <a:rPr lang="de-DE" sz="4000" b="1" i="1" dirty="0">
                <a:solidFill>
                  <a:schemeClr val="tx2"/>
                </a:solidFill>
                <a:latin typeface="Arial"/>
                <a:cs typeface="Arial"/>
              </a:rPr>
              <a:t>, etc. 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320800" y="19077195"/>
            <a:ext cx="13140000" cy="621708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4400" b="1" dirty="0" err="1">
                <a:solidFill>
                  <a:schemeClr val="tx2"/>
                </a:solidFill>
                <a:latin typeface="Arial"/>
                <a:cs typeface="Arial"/>
              </a:rPr>
              <a:t>Introduction</a:t>
            </a:r>
            <a:r>
              <a:rPr lang="de-DE" sz="4400" b="1" dirty="0">
                <a:solidFill>
                  <a:schemeClr val="tx2"/>
                </a:solidFill>
                <a:latin typeface="Arial"/>
                <a:cs typeface="Arial"/>
              </a:rPr>
              <a:t> (Arial </a:t>
            </a:r>
            <a:r>
              <a:rPr lang="de-DE" sz="4400" b="1" dirty="0" err="1">
                <a:solidFill>
                  <a:schemeClr val="tx2"/>
                </a:solidFill>
                <a:latin typeface="Arial"/>
                <a:cs typeface="Arial"/>
              </a:rPr>
              <a:t>bold</a:t>
            </a:r>
            <a:r>
              <a:rPr lang="de-DE" sz="4400" b="1" dirty="0">
                <a:solidFill>
                  <a:schemeClr val="tx2"/>
                </a:solidFill>
                <a:latin typeface="Arial"/>
                <a:cs typeface="Arial"/>
              </a:rPr>
              <a:t>, </a:t>
            </a:r>
            <a:r>
              <a:rPr lang="de-DE" sz="4400" b="1" dirty="0" err="1">
                <a:solidFill>
                  <a:schemeClr val="tx2"/>
                </a:solidFill>
                <a:latin typeface="Arial"/>
                <a:cs typeface="Arial"/>
              </a:rPr>
              <a:t>font</a:t>
            </a:r>
            <a:r>
              <a:rPr lang="de-DE" sz="44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de-DE" sz="4400" b="1" dirty="0" err="1">
                <a:solidFill>
                  <a:schemeClr val="tx2"/>
                </a:solidFill>
                <a:latin typeface="Arial"/>
                <a:cs typeface="Arial"/>
              </a:rPr>
              <a:t>size</a:t>
            </a:r>
            <a:r>
              <a:rPr lang="de-DE" sz="4400" b="1" dirty="0">
                <a:solidFill>
                  <a:schemeClr val="tx2"/>
                </a:solidFill>
                <a:latin typeface="Arial"/>
                <a:cs typeface="Arial"/>
              </a:rPr>
              <a:t> 44 </a:t>
            </a:r>
            <a:r>
              <a:rPr lang="de-DE" sz="4400" b="1" dirty="0" err="1">
                <a:solidFill>
                  <a:schemeClr val="tx2"/>
                </a:solidFill>
                <a:latin typeface="Arial"/>
                <a:cs typeface="Arial"/>
              </a:rPr>
              <a:t>pt</a:t>
            </a:r>
            <a:r>
              <a:rPr lang="de-DE" sz="4400" b="1" dirty="0">
                <a:solidFill>
                  <a:schemeClr val="tx2"/>
                </a:solidFill>
                <a:latin typeface="Arial"/>
                <a:cs typeface="Arial"/>
              </a:rPr>
              <a:t>)</a:t>
            </a:r>
          </a:p>
          <a:p>
            <a:pPr algn="just"/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(Arial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regular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40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pt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) </a:t>
            </a:r>
          </a:p>
          <a:p>
            <a:pPr algn="just"/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Please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fill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individual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contents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may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use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different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font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types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Arial, i.e.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bold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italic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Please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fill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individual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contents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may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use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different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font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types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Arial, i.e.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bold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italic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regular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etc.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Please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fill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individual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contents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may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use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different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font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types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Arial, i.e.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bold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italic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Please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fill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individual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contents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may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use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different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font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types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Arial, i.e.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bold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italic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regular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etc. </a:t>
            </a:r>
            <a:endParaRPr lang="de-DE" sz="4400" i="1" dirty="0">
              <a:latin typeface="Arial"/>
              <a:cs typeface="Arial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5751134" y="9721851"/>
            <a:ext cx="13140000" cy="185247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4400" b="1" dirty="0" err="1">
                <a:solidFill>
                  <a:schemeClr val="tx2"/>
                </a:solidFill>
                <a:cs typeface="Arial"/>
              </a:rPr>
              <a:t>Results</a:t>
            </a:r>
            <a:r>
              <a:rPr lang="de-DE" sz="4400" b="1" dirty="0">
                <a:solidFill>
                  <a:schemeClr val="tx2"/>
                </a:solidFill>
                <a:cs typeface="Arial"/>
              </a:rPr>
              <a:t> (Arial </a:t>
            </a:r>
            <a:r>
              <a:rPr lang="de-DE" sz="4400" b="1" dirty="0" err="1">
                <a:solidFill>
                  <a:schemeClr val="tx2"/>
                </a:solidFill>
                <a:cs typeface="Arial"/>
              </a:rPr>
              <a:t>bold</a:t>
            </a:r>
            <a:r>
              <a:rPr lang="de-DE" sz="4400" b="1" dirty="0">
                <a:solidFill>
                  <a:schemeClr val="tx2"/>
                </a:solidFill>
                <a:cs typeface="Arial"/>
              </a:rPr>
              <a:t>, 44 </a:t>
            </a:r>
            <a:r>
              <a:rPr lang="de-DE" sz="4400" b="1" dirty="0" err="1">
                <a:solidFill>
                  <a:schemeClr val="tx2"/>
                </a:solidFill>
                <a:cs typeface="Arial"/>
              </a:rPr>
              <a:t>pt</a:t>
            </a:r>
            <a:r>
              <a:rPr lang="de-DE" sz="4400" b="1" dirty="0">
                <a:solidFill>
                  <a:schemeClr val="tx2"/>
                </a:solidFill>
                <a:cs typeface="Arial"/>
              </a:rPr>
              <a:t>)</a:t>
            </a:r>
          </a:p>
          <a:p>
            <a:pPr algn="just"/>
            <a:r>
              <a:rPr lang="de-DE" sz="4000" dirty="0">
                <a:solidFill>
                  <a:srgbClr val="000000"/>
                </a:solidFill>
                <a:cs typeface="Arial"/>
              </a:rPr>
              <a:t>(Arial </a:t>
            </a:r>
            <a:r>
              <a:rPr lang="de-DE" sz="4000" dirty="0" err="1">
                <a:solidFill>
                  <a:srgbClr val="000000"/>
                </a:solidFill>
                <a:cs typeface="Arial"/>
              </a:rPr>
              <a:t>regular</a:t>
            </a:r>
            <a:r>
              <a:rPr lang="de-DE" sz="4000" dirty="0">
                <a:solidFill>
                  <a:srgbClr val="000000"/>
                </a:solidFill>
                <a:cs typeface="Arial"/>
              </a:rPr>
              <a:t>, 40 </a:t>
            </a:r>
            <a:r>
              <a:rPr lang="de-DE" sz="4000" dirty="0" err="1">
                <a:solidFill>
                  <a:srgbClr val="000000"/>
                </a:solidFill>
                <a:cs typeface="Arial"/>
              </a:rPr>
              <a:t>pt</a:t>
            </a:r>
            <a:r>
              <a:rPr lang="de-DE" sz="4000" dirty="0">
                <a:solidFill>
                  <a:srgbClr val="000000"/>
                </a:solidFill>
                <a:cs typeface="Arial"/>
              </a:rPr>
              <a:t>) </a:t>
            </a:r>
          </a:p>
          <a:p>
            <a:pPr algn="just"/>
            <a:r>
              <a:rPr lang="de-DE" sz="4000" dirty="0" err="1">
                <a:cs typeface="Arial"/>
              </a:rPr>
              <a:t>Please</a:t>
            </a:r>
            <a:r>
              <a:rPr lang="de-DE" sz="4000" dirty="0">
                <a:cs typeface="Arial"/>
              </a:rPr>
              <a:t> </a:t>
            </a:r>
            <a:r>
              <a:rPr lang="de-DE" sz="4000" dirty="0" err="1">
                <a:cs typeface="Arial"/>
              </a:rPr>
              <a:t>fill</a:t>
            </a:r>
            <a:r>
              <a:rPr lang="de-DE" sz="4000" dirty="0">
                <a:cs typeface="Arial"/>
              </a:rPr>
              <a:t> in </a:t>
            </a:r>
            <a:r>
              <a:rPr lang="de-DE" sz="4000" dirty="0" err="1">
                <a:cs typeface="Arial"/>
              </a:rPr>
              <a:t>your</a:t>
            </a:r>
            <a:r>
              <a:rPr lang="de-DE" sz="4000" dirty="0">
                <a:cs typeface="Arial"/>
              </a:rPr>
              <a:t> individual </a:t>
            </a:r>
            <a:r>
              <a:rPr lang="de-DE" sz="4000" dirty="0" err="1">
                <a:cs typeface="Arial"/>
              </a:rPr>
              <a:t>contents</a:t>
            </a:r>
            <a:r>
              <a:rPr lang="de-DE" sz="4000" dirty="0">
                <a:cs typeface="Arial"/>
              </a:rPr>
              <a:t>. </a:t>
            </a:r>
            <a:r>
              <a:rPr lang="de-DE" sz="4000" dirty="0" err="1">
                <a:cs typeface="Arial"/>
              </a:rPr>
              <a:t>You</a:t>
            </a:r>
            <a:r>
              <a:rPr lang="de-DE" sz="4000" dirty="0">
                <a:cs typeface="Arial"/>
              </a:rPr>
              <a:t> </a:t>
            </a:r>
            <a:r>
              <a:rPr lang="de-DE" sz="4000" dirty="0" err="1">
                <a:cs typeface="Arial"/>
              </a:rPr>
              <a:t>may</a:t>
            </a:r>
            <a:r>
              <a:rPr lang="de-DE" sz="4000" dirty="0">
                <a:cs typeface="Arial"/>
              </a:rPr>
              <a:t> </a:t>
            </a:r>
            <a:r>
              <a:rPr lang="de-DE" sz="4000" dirty="0" err="1">
                <a:cs typeface="Arial"/>
              </a:rPr>
              <a:t>use</a:t>
            </a:r>
            <a:r>
              <a:rPr lang="de-DE" sz="4000" dirty="0">
                <a:cs typeface="Arial"/>
              </a:rPr>
              <a:t> </a:t>
            </a:r>
            <a:r>
              <a:rPr lang="de-DE" sz="4000" dirty="0" err="1">
                <a:cs typeface="Arial"/>
              </a:rPr>
              <a:t>the</a:t>
            </a:r>
            <a:r>
              <a:rPr lang="de-DE" sz="4000" dirty="0">
                <a:cs typeface="Arial"/>
              </a:rPr>
              <a:t> different </a:t>
            </a:r>
            <a:r>
              <a:rPr lang="de-DE" sz="4000" dirty="0" err="1">
                <a:cs typeface="Arial"/>
              </a:rPr>
              <a:t>font</a:t>
            </a:r>
            <a:r>
              <a:rPr lang="de-DE" sz="4000" dirty="0">
                <a:cs typeface="Arial"/>
              </a:rPr>
              <a:t> </a:t>
            </a:r>
            <a:r>
              <a:rPr lang="de-DE" sz="4000" dirty="0" err="1">
                <a:cs typeface="Arial"/>
              </a:rPr>
              <a:t>types</a:t>
            </a:r>
            <a:r>
              <a:rPr lang="de-DE" sz="4000" dirty="0">
                <a:cs typeface="Arial"/>
              </a:rPr>
              <a:t> </a:t>
            </a:r>
            <a:r>
              <a:rPr lang="de-DE" sz="4000" dirty="0" err="1">
                <a:cs typeface="Arial"/>
              </a:rPr>
              <a:t>of</a:t>
            </a:r>
            <a:r>
              <a:rPr lang="de-DE" sz="4000" dirty="0">
                <a:cs typeface="Arial"/>
              </a:rPr>
              <a:t> Arial, i.e. </a:t>
            </a:r>
            <a:r>
              <a:rPr lang="de-DE" sz="4000" dirty="0" err="1">
                <a:cs typeface="Arial"/>
              </a:rPr>
              <a:t>bold</a:t>
            </a:r>
            <a:r>
              <a:rPr lang="de-DE" sz="4000" dirty="0">
                <a:cs typeface="Arial"/>
              </a:rPr>
              <a:t> </a:t>
            </a:r>
            <a:r>
              <a:rPr lang="de-DE" sz="4000" dirty="0" err="1">
                <a:cs typeface="Arial"/>
              </a:rPr>
              <a:t>italic</a:t>
            </a:r>
            <a:r>
              <a:rPr lang="de-DE" sz="4000" dirty="0">
                <a:cs typeface="Arial"/>
              </a:rPr>
              <a:t>, </a:t>
            </a:r>
            <a:r>
              <a:rPr lang="de-DE" sz="4000" dirty="0" err="1">
                <a:cs typeface="Arial"/>
              </a:rPr>
              <a:t>regular</a:t>
            </a:r>
            <a:r>
              <a:rPr lang="de-DE" sz="4000" dirty="0">
                <a:cs typeface="Arial"/>
              </a:rPr>
              <a:t>, etc.  </a:t>
            </a:r>
            <a:r>
              <a:rPr lang="de-DE" sz="4000" dirty="0" err="1">
                <a:cs typeface="Arial"/>
              </a:rPr>
              <a:t>Please</a:t>
            </a:r>
            <a:r>
              <a:rPr lang="de-DE" sz="4000" dirty="0">
                <a:cs typeface="Arial"/>
              </a:rPr>
              <a:t> </a:t>
            </a:r>
            <a:r>
              <a:rPr lang="de-DE" sz="4000" dirty="0" err="1">
                <a:cs typeface="Arial"/>
              </a:rPr>
              <a:t>fill</a:t>
            </a:r>
            <a:r>
              <a:rPr lang="de-DE" sz="4000" dirty="0">
                <a:cs typeface="Arial"/>
              </a:rPr>
              <a:t> in </a:t>
            </a:r>
            <a:r>
              <a:rPr lang="de-DE" sz="4000" dirty="0" err="1">
                <a:cs typeface="Arial"/>
              </a:rPr>
              <a:t>your</a:t>
            </a:r>
            <a:r>
              <a:rPr lang="de-DE" sz="4000" dirty="0">
                <a:cs typeface="Arial"/>
              </a:rPr>
              <a:t> individual </a:t>
            </a:r>
            <a:r>
              <a:rPr lang="de-DE" sz="4000" dirty="0" err="1">
                <a:cs typeface="Arial"/>
              </a:rPr>
              <a:t>contents</a:t>
            </a:r>
            <a:r>
              <a:rPr lang="de-DE" sz="4000" dirty="0">
                <a:cs typeface="Arial"/>
              </a:rPr>
              <a:t>. </a:t>
            </a:r>
            <a:r>
              <a:rPr lang="de-DE" sz="4000" dirty="0" err="1">
                <a:cs typeface="Arial"/>
              </a:rPr>
              <a:t>You</a:t>
            </a:r>
            <a:r>
              <a:rPr lang="de-DE" sz="4000" dirty="0">
                <a:cs typeface="Arial"/>
              </a:rPr>
              <a:t> </a:t>
            </a:r>
            <a:r>
              <a:rPr lang="de-DE" sz="4000" dirty="0" err="1">
                <a:cs typeface="Arial"/>
              </a:rPr>
              <a:t>may</a:t>
            </a:r>
            <a:r>
              <a:rPr lang="de-DE" sz="4000" dirty="0">
                <a:cs typeface="Arial"/>
              </a:rPr>
              <a:t> </a:t>
            </a:r>
            <a:r>
              <a:rPr lang="de-DE" sz="4000" dirty="0" err="1">
                <a:cs typeface="Arial"/>
              </a:rPr>
              <a:t>use</a:t>
            </a:r>
            <a:r>
              <a:rPr lang="de-DE" sz="4000" dirty="0">
                <a:cs typeface="Arial"/>
              </a:rPr>
              <a:t> </a:t>
            </a:r>
            <a:r>
              <a:rPr lang="de-DE" sz="4000" dirty="0" err="1">
                <a:cs typeface="Arial"/>
              </a:rPr>
              <a:t>the</a:t>
            </a:r>
            <a:r>
              <a:rPr lang="de-DE" sz="4000" dirty="0">
                <a:cs typeface="Arial"/>
              </a:rPr>
              <a:t> different </a:t>
            </a:r>
            <a:r>
              <a:rPr lang="de-DE" sz="4000" dirty="0" err="1">
                <a:cs typeface="Arial"/>
              </a:rPr>
              <a:t>font</a:t>
            </a:r>
            <a:r>
              <a:rPr lang="de-DE" sz="4000" dirty="0">
                <a:cs typeface="Arial"/>
              </a:rPr>
              <a:t> </a:t>
            </a:r>
            <a:r>
              <a:rPr lang="de-DE" sz="4000" dirty="0" err="1">
                <a:cs typeface="Arial"/>
              </a:rPr>
              <a:t>types</a:t>
            </a:r>
            <a:r>
              <a:rPr lang="de-DE" sz="4000" dirty="0">
                <a:cs typeface="Arial"/>
              </a:rPr>
              <a:t> </a:t>
            </a:r>
            <a:r>
              <a:rPr lang="de-DE" sz="4000" dirty="0" err="1">
                <a:cs typeface="Arial"/>
              </a:rPr>
              <a:t>of</a:t>
            </a:r>
            <a:r>
              <a:rPr lang="de-DE" sz="4000" dirty="0">
                <a:cs typeface="Arial"/>
              </a:rPr>
              <a:t> Arial, i.e. </a:t>
            </a:r>
            <a:r>
              <a:rPr lang="de-DE" sz="4000" dirty="0" err="1">
                <a:cs typeface="Arial"/>
              </a:rPr>
              <a:t>bold</a:t>
            </a:r>
            <a:r>
              <a:rPr lang="de-DE" sz="4000" dirty="0">
                <a:cs typeface="Arial"/>
              </a:rPr>
              <a:t> </a:t>
            </a:r>
            <a:r>
              <a:rPr lang="de-DE" sz="4000" dirty="0" err="1">
                <a:cs typeface="Arial"/>
              </a:rPr>
              <a:t>italic</a:t>
            </a:r>
            <a:r>
              <a:rPr lang="de-DE" sz="4000" dirty="0">
                <a:cs typeface="Arial"/>
              </a:rPr>
              <a:t>, </a:t>
            </a:r>
            <a:r>
              <a:rPr lang="de-DE" sz="4000" dirty="0" err="1">
                <a:cs typeface="Arial"/>
              </a:rPr>
              <a:t>regular</a:t>
            </a:r>
            <a:r>
              <a:rPr lang="de-DE" sz="4000" dirty="0">
                <a:cs typeface="Arial"/>
              </a:rPr>
              <a:t>, etc.  </a:t>
            </a:r>
            <a:r>
              <a:rPr lang="de-DE" sz="4000" dirty="0" err="1">
                <a:cs typeface="Arial"/>
              </a:rPr>
              <a:t>Please</a:t>
            </a:r>
            <a:r>
              <a:rPr lang="de-DE" sz="4000" dirty="0">
                <a:cs typeface="Arial"/>
              </a:rPr>
              <a:t> </a:t>
            </a:r>
            <a:r>
              <a:rPr lang="de-DE" sz="4000" dirty="0" err="1">
                <a:cs typeface="Arial"/>
              </a:rPr>
              <a:t>fill</a:t>
            </a:r>
            <a:r>
              <a:rPr lang="de-DE" sz="4000" dirty="0">
                <a:cs typeface="Arial"/>
              </a:rPr>
              <a:t> in </a:t>
            </a:r>
            <a:r>
              <a:rPr lang="de-DE" sz="4000" dirty="0" err="1">
                <a:cs typeface="Arial"/>
              </a:rPr>
              <a:t>your</a:t>
            </a:r>
            <a:r>
              <a:rPr lang="de-DE" sz="4000" dirty="0">
                <a:cs typeface="Arial"/>
              </a:rPr>
              <a:t> individual </a:t>
            </a:r>
            <a:r>
              <a:rPr lang="de-DE" sz="4000" dirty="0" err="1">
                <a:cs typeface="Arial"/>
              </a:rPr>
              <a:t>contents</a:t>
            </a:r>
            <a:r>
              <a:rPr lang="de-DE" sz="4000" dirty="0">
                <a:cs typeface="Arial"/>
              </a:rPr>
              <a:t>. </a:t>
            </a:r>
            <a:r>
              <a:rPr lang="de-DE" sz="4000" dirty="0" err="1">
                <a:cs typeface="Arial"/>
              </a:rPr>
              <a:t>You</a:t>
            </a:r>
            <a:r>
              <a:rPr lang="de-DE" sz="4000" dirty="0">
                <a:cs typeface="Arial"/>
              </a:rPr>
              <a:t> </a:t>
            </a:r>
            <a:r>
              <a:rPr lang="de-DE" sz="4000" dirty="0" err="1">
                <a:cs typeface="Arial"/>
              </a:rPr>
              <a:t>may</a:t>
            </a:r>
            <a:r>
              <a:rPr lang="de-DE" sz="4000" dirty="0">
                <a:cs typeface="Arial"/>
              </a:rPr>
              <a:t> </a:t>
            </a:r>
            <a:r>
              <a:rPr lang="de-DE" sz="4000" dirty="0" err="1">
                <a:cs typeface="Arial"/>
              </a:rPr>
              <a:t>use</a:t>
            </a:r>
            <a:r>
              <a:rPr lang="de-DE" sz="4000" dirty="0">
                <a:cs typeface="Arial"/>
              </a:rPr>
              <a:t> </a:t>
            </a:r>
            <a:r>
              <a:rPr lang="de-DE" sz="4000" dirty="0" err="1">
                <a:cs typeface="Arial"/>
              </a:rPr>
              <a:t>the</a:t>
            </a:r>
            <a:r>
              <a:rPr lang="de-DE" sz="4000" dirty="0">
                <a:cs typeface="Arial"/>
              </a:rPr>
              <a:t> different </a:t>
            </a:r>
            <a:r>
              <a:rPr lang="de-DE" sz="4000" dirty="0" err="1">
                <a:cs typeface="Arial"/>
              </a:rPr>
              <a:t>font</a:t>
            </a:r>
            <a:r>
              <a:rPr lang="de-DE" sz="4000" dirty="0">
                <a:cs typeface="Arial"/>
              </a:rPr>
              <a:t> </a:t>
            </a:r>
            <a:r>
              <a:rPr lang="de-DE" sz="4000" dirty="0" err="1">
                <a:cs typeface="Arial"/>
              </a:rPr>
              <a:t>types</a:t>
            </a:r>
            <a:r>
              <a:rPr lang="de-DE" sz="4000" dirty="0">
                <a:cs typeface="Arial"/>
              </a:rPr>
              <a:t> </a:t>
            </a:r>
            <a:r>
              <a:rPr lang="de-DE" sz="4000" dirty="0" err="1">
                <a:cs typeface="Arial"/>
              </a:rPr>
              <a:t>of</a:t>
            </a:r>
            <a:r>
              <a:rPr lang="de-DE" sz="4000" dirty="0">
                <a:cs typeface="Arial"/>
              </a:rPr>
              <a:t> Arial, i.e. </a:t>
            </a:r>
            <a:r>
              <a:rPr lang="de-DE" sz="4000" dirty="0" err="1">
                <a:cs typeface="Arial"/>
              </a:rPr>
              <a:t>bold</a:t>
            </a:r>
            <a:r>
              <a:rPr lang="de-DE" sz="4000" dirty="0">
                <a:cs typeface="Arial"/>
              </a:rPr>
              <a:t> </a:t>
            </a:r>
            <a:r>
              <a:rPr lang="de-DE" sz="4000" dirty="0" err="1">
                <a:cs typeface="Arial"/>
              </a:rPr>
              <a:t>italic</a:t>
            </a:r>
            <a:r>
              <a:rPr lang="de-DE" sz="4000" dirty="0">
                <a:cs typeface="Arial"/>
              </a:rPr>
              <a:t>, </a:t>
            </a:r>
            <a:r>
              <a:rPr lang="de-DE" sz="4000" dirty="0" err="1">
                <a:cs typeface="Arial"/>
              </a:rPr>
              <a:t>regular</a:t>
            </a:r>
            <a:r>
              <a:rPr lang="de-DE" sz="4000" dirty="0">
                <a:cs typeface="Arial"/>
              </a:rPr>
              <a:t>, etc. </a:t>
            </a:r>
            <a:r>
              <a:rPr lang="de-DE" sz="4000" dirty="0" err="1">
                <a:cs typeface="Arial"/>
              </a:rPr>
              <a:t>Please</a:t>
            </a:r>
            <a:r>
              <a:rPr lang="de-DE" sz="4000" dirty="0">
                <a:cs typeface="Arial"/>
              </a:rPr>
              <a:t> </a:t>
            </a:r>
            <a:r>
              <a:rPr lang="de-DE" sz="4000" dirty="0" err="1">
                <a:cs typeface="Arial"/>
              </a:rPr>
              <a:t>fill</a:t>
            </a:r>
            <a:r>
              <a:rPr lang="de-DE" sz="4000" dirty="0">
                <a:cs typeface="Arial"/>
              </a:rPr>
              <a:t> in </a:t>
            </a:r>
            <a:r>
              <a:rPr lang="de-DE" sz="4000" dirty="0" err="1">
                <a:cs typeface="Arial"/>
              </a:rPr>
              <a:t>your</a:t>
            </a:r>
            <a:r>
              <a:rPr lang="de-DE" sz="4000" dirty="0">
                <a:cs typeface="Arial"/>
              </a:rPr>
              <a:t> individual </a:t>
            </a:r>
            <a:r>
              <a:rPr lang="de-DE" sz="4000" dirty="0" err="1">
                <a:cs typeface="Arial"/>
              </a:rPr>
              <a:t>contents</a:t>
            </a:r>
            <a:r>
              <a:rPr lang="de-DE" sz="4000" dirty="0">
                <a:cs typeface="Arial"/>
              </a:rPr>
              <a:t>. </a:t>
            </a:r>
            <a:r>
              <a:rPr lang="de-DE" sz="4000" dirty="0" err="1">
                <a:cs typeface="Arial"/>
              </a:rPr>
              <a:t>You</a:t>
            </a:r>
            <a:r>
              <a:rPr lang="de-DE" sz="4000" dirty="0">
                <a:cs typeface="Arial"/>
              </a:rPr>
              <a:t> </a:t>
            </a:r>
            <a:r>
              <a:rPr lang="de-DE" sz="4000" dirty="0" err="1">
                <a:cs typeface="Arial"/>
              </a:rPr>
              <a:t>may</a:t>
            </a:r>
            <a:r>
              <a:rPr lang="de-DE" sz="4000" dirty="0">
                <a:cs typeface="Arial"/>
              </a:rPr>
              <a:t> </a:t>
            </a:r>
            <a:r>
              <a:rPr lang="de-DE" sz="4000" dirty="0" err="1">
                <a:cs typeface="Arial"/>
              </a:rPr>
              <a:t>use</a:t>
            </a:r>
            <a:r>
              <a:rPr lang="de-DE" sz="4000" dirty="0">
                <a:cs typeface="Arial"/>
              </a:rPr>
              <a:t> </a:t>
            </a:r>
            <a:r>
              <a:rPr lang="de-DE" sz="4000" dirty="0" err="1">
                <a:cs typeface="Arial"/>
              </a:rPr>
              <a:t>the</a:t>
            </a:r>
            <a:r>
              <a:rPr lang="de-DE" sz="4000" dirty="0">
                <a:cs typeface="Arial"/>
              </a:rPr>
              <a:t> different </a:t>
            </a:r>
            <a:r>
              <a:rPr lang="de-DE" sz="4000" dirty="0" err="1">
                <a:cs typeface="Arial"/>
              </a:rPr>
              <a:t>font</a:t>
            </a:r>
            <a:r>
              <a:rPr lang="de-DE" sz="4000" dirty="0">
                <a:cs typeface="Arial"/>
              </a:rPr>
              <a:t> </a:t>
            </a:r>
            <a:r>
              <a:rPr lang="de-DE" sz="4000" dirty="0" err="1">
                <a:cs typeface="Arial"/>
              </a:rPr>
              <a:t>types</a:t>
            </a:r>
            <a:r>
              <a:rPr lang="de-DE" sz="4000" dirty="0">
                <a:cs typeface="Arial"/>
              </a:rPr>
              <a:t> </a:t>
            </a:r>
            <a:r>
              <a:rPr lang="de-DE" sz="4000" dirty="0" err="1">
                <a:cs typeface="Arial"/>
              </a:rPr>
              <a:t>of</a:t>
            </a:r>
            <a:r>
              <a:rPr lang="de-DE" sz="4000" dirty="0">
                <a:cs typeface="Arial"/>
              </a:rPr>
              <a:t> Arial, i.e. </a:t>
            </a:r>
            <a:r>
              <a:rPr lang="de-DE" sz="4000" dirty="0" err="1">
                <a:cs typeface="Arial"/>
              </a:rPr>
              <a:t>bold</a:t>
            </a:r>
            <a:r>
              <a:rPr lang="de-DE" sz="4000" dirty="0">
                <a:cs typeface="Arial"/>
              </a:rPr>
              <a:t> </a:t>
            </a:r>
            <a:r>
              <a:rPr lang="de-DE" sz="4000" dirty="0" err="1">
                <a:cs typeface="Arial"/>
              </a:rPr>
              <a:t>italic</a:t>
            </a:r>
            <a:r>
              <a:rPr lang="de-DE" sz="4000" dirty="0">
                <a:cs typeface="Arial"/>
              </a:rPr>
              <a:t>, </a:t>
            </a:r>
            <a:r>
              <a:rPr lang="de-DE" sz="4000" dirty="0" err="1">
                <a:cs typeface="Arial"/>
              </a:rPr>
              <a:t>regular</a:t>
            </a:r>
            <a:r>
              <a:rPr lang="de-DE" sz="4000" dirty="0">
                <a:cs typeface="Arial"/>
              </a:rPr>
              <a:t>, etc. </a:t>
            </a:r>
            <a:r>
              <a:rPr lang="de-DE" sz="4000" dirty="0" err="1">
                <a:cs typeface="Arial"/>
              </a:rPr>
              <a:t>Please</a:t>
            </a:r>
            <a:r>
              <a:rPr lang="de-DE" sz="4000" dirty="0">
                <a:cs typeface="Arial"/>
              </a:rPr>
              <a:t> </a:t>
            </a:r>
            <a:r>
              <a:rPr lang="de-DE" sz="4000" dirty="0" err="1">
                <a:cs typeface="Arial"/>
              </a:rPr>
              <a:t>fill</a:t>
            </a:r>
            <a:r>
              <a:rPr lang="de-DE" sz="4000" dirty="0">
                <a:cs typeface="Arial"/>
              </a:rPr>
              <a:t> in </a:t>
            </a:r>
            <a:r>
              <a:rPr lang="de-DE" sz="4000" dirty="0" err="1">
                <a:cs typeface="Arial"/>
              </a:rPr>
              <a:t>your</a:t>
            </a:r>
            <a:r>
              <a:rPr lang="de-DE" sz="4000" dirty="0">
                <a:cs typeface="Arial"/>
              </a:rPr>
              <a:t> individual </a:t>
            </a:r>
            <a:r>
              <a:rPr lang="de-DE" sz="4000" dirty="0" err="1">
                <a:cs typeface="Arial"/>
              </a:rPr>
              <a:t>contents</a:t>
            </a:r>
            <a:r>
              <a:rPr lang="de-DE" sz="4000" dirty="0">
                <a:cs typeface="Arial"/>
              </a:rPr>
              <a:t>. </a:t>
            </a:r>
            <a:r>
              <a:rPr lang="de-DE" sz="4000" dirty="0" err="1">
                <a:cs typeface="Arial"/>
              </a:rPr>
              <a:t>You</a:t>
            </a:r>
            <a:r>
              <a:rPr lang="de-DE" sz="4000" dirty="0">
                <a:cs typeface="Arial"/>
              </a:rPr>
              <a:t> </a:t>
            </a:r>
            <a:r>
              <a:rPr lang="de-DE" sz="4000" dirty="0" err="1">
                <a:cs typeface="Arial"/>
              </a:rPr>
              <a:t>may</a:t>
            </a:r>
            <a:r>
              <a:rPr lang="de-DE" sz="4000" dirty="0">
                <a:cs typeface="Arial"/>
              </a:rPr>
              <a:t> </a:t>
            </a:r>
            <a:r>
              <a:rPr lang="de-DE" sz="4000" dirty="0" err="1">
                <a:cs typeface="Arial"/>
              </a:rPr>
              <a:t>use</a:t>
            </a:r>
            <a:r>
              <a:rPr lang="de-DE" sz="4000" dirty="0">
                <a:cs typeface="Arial"/>
              </a:rPr>
              <a:t> </a:t>
            </a:r>
            <a:r>
              <a:rPr lang="de-DE" sz="4000" dirty="0" err="1">
                <a:cs typeface="Arial"/>
              </a:rPr>
              <a:t>the</a:t>
            </a:r>
            <a:r>
              <a:rPr lang="de-DE" sz="4000" dirty="0">
                <a:cs typeface="Arial"/>
              </a:rPr>
              <a:t> different </a:t>
            </a:r>
            <a:r>
              <a:rPr lang="de-DE" sz="4000" dirty="0" err="1">
                <a:cs typeface="Arial"/>
              </a:rPr>
              <a:t>font</a:t>
            </a:r>
            <a:r>
              <a:rPr lang="de-DE" sz="4000" dirty="0">
                <a:cs typeface="Arial"/>
              </a:rPr>
              <a:t> </a:t>
            </a:r>
            <a:r>
              <a:rPr lang="de-DE" sz="4000" dirty="0" err="1">
                <a:cs typeface="Arial"/>
              </a:rPr>
              <a:t>types</a:t>
            </a:r>
            <a:r>
              <a:rPr lang="de-DE" sz="4000" dirty="0">
                <a:cs typeface="Arial"/>
              </a:rPr>
              <a:t> </a:t>
            </a:r>
            <a:r>
              <a:rPr lang="de-DE" sz="4000" dirty="0" err="1">
                <a:cs typeface="Arial"/>
              </a:rPr>
              <a:t>of</a:t>
            </a:r>
            <a:r>
              <a:rPr lang="de-DE" sz="4000" dirty="0">
                <a:cs typeface="Arial"/>
              </a:rPr>
              <a:t> Arial, i.e. </a:t>
            </a:r>
            <a:r>
              <a:rPr lang="de-DE" sz="4000" dirty="0" err="1">
                <a:cs typeface="Arial"/>
              </a:rPr>
              <a:t>bold</a:t>
            </a:r>
            <a:r>
              <a:rPr lang="de-DE" sz="4000" dirty="0">
                <a:cs typeface="Arial"/>
              </a:rPr>
              <a:t> </a:t>
            </a:r>
            <a:r>
              <a:rPr lang="de-DE" sz="4000" dirty="0" err="1">
                <a:cs typeface="Arial"/>
              </a:rPr>
              <a:t>italic</a:t>
            </a:r>
            <a:r>
              <a:rPr lang="de-DE" sz="4000" dirty="0">
                <a:cs typeface="Arial"/>
              </a:rPr>
              <a:t>, </a:t>
            </a:r>
            <a:r>
              <a:rPr lang="de-DE" sz="4000" dirty="0" err="1">
                <a:cs typeface="Arial"/>
              </a:rPr>
              <a:t>regular</a:t>
            </a:r>
            <a:r>
              <a:rPr lang="de-DE" sz="4000" dirty="0">
                <a:cs typeface="Arial"/>
              </a:rPr>
              <a:t>, etc. </a:t>
            </a:r>
          </a:p>
          <a:p>
            <a:pPr algn="just"/>
            <a:endParaRPr lang="de-DE" sz="4000" dirty="0">
              <a:latin typeface="Arial"/>
              <a:cs typeface="Arial"/>
            </a:endParaRPr>
          </a:p>
          <a:p>
            <a:pPr algn="just"/>
            <a:r>
              <a:rPr lang="de-DE" sz="4000" dirty="0" err="1">
                <a:latin typeface="Arial"/>
                <a:cs typeface="Arial"/>
              </a:rPr>
              <a:t>Please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fill</a:t>
            </a:r>
            <a:r>
              <a:rPr lang="de-DE" sz="4000" dirty="0">
                <a:latin typeface="Arial"/>
                <a:cs typeface="Arial"/>
              </a:rPr>
              <a:t> in </a:t>
            </a:r>
            <a:r>
              <a:rPr lang="de-DE" sz="4000" dirty="0" err="1">
                <a:latin typeface="Arial"/>
                <a:cs typeface="Arial"/>
              </a:rPr>
              <a:t>your</a:t>
            </a:r>
            <a:r>
              <a:rPr lang="de-DE" sz="4000" dirty="0">
                <a:latin typeface="Arial"/>
                <a:cs typeface="Arial"/>
              </a:rPr>
              <a:t> individual </a:t>
            </a:r>
            <a:r>
              <a:rPr lang="de-DE" sz="4000" dirty="0" err="1">
                <a:latin typeface="Arial"/>
                <a:cs typeface="Arial"/>
              </a:rPr>
              <a:t>contents</a:t>
            </a:r>
            <a:r>
              <a:rPr lang="de-DE" sz="4000" dirty="0">
                <a:latin typeface="Arial"/>
                <a:cs typeface="Arial"/>
              </a:rPr>
              <a:t>. </a:t>
            </a:r>
            <a:r>
              <a:rPr lang="de-DE" sz="4000" dirty="0" err="1">
                <a:latin typeface="Arial"/>
                <a:cs typeface="Arial"/>
              </a:rPr>
              <a:t>You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may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use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the</a:t>
            </a:r>
            <a:r>
              <a:rPr lang="de-DE" sz="4000" dirty="0">
                <a:latin typeface="Arial"/>
                <a:cs typeface="Arial"/>
              </a:rPr>
              <a:t> different </a:t>
            </a:r>
            <a:r>
              <a:rPr lang="de-DE" sz="4000" dirty="0" err="1">
                <a:latin typeface="Arial"/>
                <a:cs typeface="Arial"/>
              </a:rPr>
              <a:t>font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types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of</a:t>
            </a:r>
            <a:r>
              <a:rPr lang="de-DE" sz="4000" dirty="0">
                <a:latin typeface="Arial"/>
                <a:cs typeface="Arial"/>
              </a:rPr>
              <a:t> Arial, i.e. </a:t>
            </a:r>
            <a:r>
              <a:rPr lang="de-DE" sz="4000" dirty="0" err="1">
                <a:latin typeface="Arial"/>
                <a:cs typeface="Arial"/>
              </a:rPr>
              <a:t>bold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italic</a:t>
            </a:r>
            <a:r>
              <a:rPr lang="de-DE" sz="4000" dirty="0">
                <a:latin typeface="Arial"/>
                <a:cs typeface="Arial"/>
              </a:rPr>
              <a:t>, </a:t>
            </a:r>
            <a:r>
              <a:rPr lang="de-DE" sz="4000" dirty="0" err="1">
                <a:latin typeface="Arial"/>
                <a:cs typeface="Arial"/>
              </a:rPr>
              <a:t>regular</a:t>
            </a:r>
            <a:r>
              <a:rPr lang="de-DE" sz="4000" dirty="0">
                <a:latin typeface="Arial"/>
                <a:cs typeface="Arial"/>
              </a:rPr>
              <a:t>, etc. .</a:t>
            </a:r>
            <a:r>
              <a:rPr lang="de-DE" sz="4000" dirty="0" err="1">
                <a:latin typeface="Arial"/>
                <a:cs typeface="Arial"/>
              </a:rPr>
              <a:t>Please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fill</a:t>
            </a:r>
            <a:r>
              <a:rPr lang="de-DE" sz="4000" dirty="0">
                <a:latin typeface="Arial"/>
                <a:cs typeface="Arial"/>
              </a:rPr>
              <a:t> in </a:t>
            </a:r>
            <a:r>
              <a:rPr lang="de-DE" sz="4000" dirty="0" err="1">
                <a:latin typeface="Arial"/>
                <a:cs typeface="Arial"/>
              </a:rPr>
              <a:t>your</a:t>
            </a:r>
            <a:r>
              <a:rPr lang="de-DE" sz="4000" dirty="0">
                <a:latin typeface="Arial"/>
                <a:cs typeface="Arial"/>
              </a:rPr>
              <a:t> individual </a:t>
            </a:r>
            <a:r>
              <a:rPr lang="de-DE" sz="4000" dirty="0" err="1">
                <a:latin typeface="Arial"/>
                <a:cs typeface="Arial"/>
              </a:rPr>
              <a:t>contents</a:t>
            </a:r>
            <a:r>
              <a:rPr lang="de-DE" sz="4000" dirty="0">
                <a:latin typeface="Arial"/>
                <a:cs typeface="Arial"/>
              </a:rPr>
              <a:t>. </a:t>
            </a:r>
            <a:r>
              <a:rPr lang="de-DE" sz="4000" dirty="0" err="1">
                <a:latin typeface="Arial"/>
                <a:cs typeface="Arial"/>
              </a:rPr>
              <a:t>You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may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use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the</a:t>
            </a:r>
            <a:r>
              <a:rPr lang="de-DE" sz="4000" dirty="0">
                <a:latin typeface="Arial"/>
                <a:cs typeface="Arial"/>
              </a:rPr>
              <a:t> different </a:t>
            </a:r>
            <a:r>
              <a:rPr lang="de-DE" sz="4000" dirty="0" err="1">
                <a:latin typeface="Arial"/>
                <a:cs typeface="Arial"/>
              </a:rPr>
              <a:t>font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types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of</a:t>
            </a:r>
            <a:r>
              <a:rPr lang="de-DE" sz="4000" dirty="0">
                <a:latin typeface="Arial"/>
                <a:cs typeface="Arial"/>
              </a:rPr>
              <a:t> Arial, i.e. </a:t>
            </a:r>
            <a:r>
              <a:rPr lang="de-DE" sz="4000" dirty="0" err="1">
                <a:latin typeface="Arial"/>
                <a:cs typeface="Arial"/>
              </a:rPr>
              <a:t>bold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italic</a:t>
            </a:r>
            <a:r>
              <a:rPr lang="de-DE" sz="4000" dirty="0">
                <a:latin typeface="Arial"/>
                <a:cs typeface="Arial"/>
              </a:rPr>
              <a:t>, </a:t>
            </a:r>
            <a:r>
              <a:rPr lang="de-DE" sz="4000" dirty="0" err="1">
                <a:latin typeface="Arial"/>
                <a:cs typeface="Arial"/>
              </a:rPr>
              <a:t>regular</a:t>
            </a:r>
            <a:r>
              <a:rPr lang="de-DE" sz="4000" dirty="0">
                <a:latin typeface="Arial"/>
                <a:cs typeface="Arial"/>
              </a:rPr>
              <a:t>, etc.  </a:t>
            </a:r>
            <a:r>
              <a:rPr lang="de-DE" sz="4000" dirty="0" err="1">
                <a:latin typeface="Arial"/>
                <a:cs typeface="Arial"/>
              </a:rPr>
              <a:t>Please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fill</a:t>
            </a:r>
            <a:r>
              <a:rPr lang="de-DE" sz="4000" dirty="0">
                <a:latin typeface="Arial"/>
                <a:cs typeface="Arial"/>
              </a:rPr>
              <a:t> in </a:t>
            </a:r>
            <a:r>
              <a:rPr lang="de-DE" sz="4000" dirty="0" err="1">
                <a:latin typeface="Arial"/>
                <a:cs typeface="Arial"/>
              </a:rPr>
              <a:t>your</a:t>
            </a:r>
            <a:r>
              <a:rPr lang="de-DE" sz="4000" dirty="0">
                <a:latin typeface="Arial"/>
                <a:cs typeface="Arial"/>
              </a:rPr>
              <a:t> individual </a:t>
            </a:r>
            <a:r>
              <a:rPr lang="de-DE" sz="4000" dirty="0" err="1">
                <a:latin typeface="Arial"/>
                <a:cs typeface="Arial"/>
              </a:rPr>
              <a:t>contents</a:t>
            </a:r>
            <a:r>
              <a:rPr lang="de-DE" sz="4000" dirty="0">
                <a:latin typeface="Arial"/>
                <a:cs typeface="Arial"/>
              </a:rPr>
              <a:t>. </a:t>
            </a:r>
            <a:r>
              <a:rPr lang="de-DE" sz="4000" dirty="0" err="1">
                <a:latin typeface="Arial"/>
                <a:cs typeface="Arial"/>
              </a:rPr>
              <a:t>You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may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use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the</a:t>
            </a:r>
            <a:r>
              <a:rPr lang="de-DE" sz="4000" dirty="0">
                <a:latin typeface="Arial"/>
                <a:cs typeface="Arial"/>
              </a:rPr>
              <a:t> different </a:t>
            </a:r>
            <a:r>
              <a:rPr lang="de-DE" sz="4000" dirty="0" err="1">
                <a:latin typeface="Arial"/>
                <a:cs typeface="Arial"/>
              </a:rPr>
              <a:t>font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types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of</a:t>
            </a:r>
            <a:r>
              <a:rPr lang="de-DE" sz="4000" dirty="0">
                <a:latin typeface="Arial"/>
                <a:cs typeface="Arial"/>
              </a:rPr>
              <a:t> Arial, i.e. </a:t>
            </a:r>
            <a:r>
              <a:rPr lang="de-DE" sz="4000" dirty="0" err="1">
                <a:latin typeface="Arial"/>
                <a:cs typeface="Arial"/>
              </a:rPr>
              <a:t>bold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italic</a:t>
            </a:r>
            <a:r>
              <a:rPr lang="de-DE" sz="4000" dirty="0">
                <a:latin typeface="Arial"/>
                <a:cs typeface="Arial"/>
              </a:rPr>
              <a:t>, </a:t>
            </a:r>
            <a:r>
              <a:rPr lang="de-DE" sz="4000" dirty="0" err="1">
                <a:latin typeface="Arial"/>
                <a:cs typeface="Arial"/>
              </a:rPr>
              <a:t>regular</a:t>
            </a:r>
            <a:r>
              <a:rPr lang="de-DE" sz="4000" dirty="0">
                <a:latin typeface="Arial"/>
                <a:cs typeface="Arial"/>
              </a:rPr>
              <a:t>, etc. </a:t>
            </a:r>
            <a:r>
              <a:rPr lang="de-DE" sz="4000" dirty="0" err="1">
                <a:latin typeface="Arial"/>
                <a:cs typeface="Arial"/>
              </a:rPr>
              <a:t>Please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fill</a:t>
            </a:r>
            <a:r>
              <a:rPr lang="de-DE" sz="4000" dirty="0">
                <a:latin typeface="Arial"/>
                <a:cs typeface="Arial"/>
              </a:rPr>
              <a:t> in </a:t>
            </a:r>
            <a:r>
              <a:rPr lang="de-DE" sz="4000" dirty="0" err="1">
                <a:latin typeface="Arial"/>
                <a:cs typeface="Arial"/>
              </a:rPr>
              <a:t>your</a:t>
            </a:r>
            <a:r>
              <a:rPr lang="de-DE" sz="4000" dirty="0">
                <a:latin typeface="Arial"/>
                <a:cs typeface="Arial"/>
              </a:rPr>
              <a:t> individual </a:t>
            </a:r>
            <a:r>
              <a:rPr lang="de-DE" sz="4000" dirty="0" err="1">
                <a:latin typeface="Arial"/>
                <a:cs typeface="Arial"/>
              </a:rPr>
              <a:t>contents</a:t>
            </a:r>
            <a:r>
              <a:rPr lang="de-DE" sz="4000" dirty="0">
                <a:latin typeface="Arial"/>
                <a:cs typeface="Arial"/>
              </a:rPr>
              <a:t>. </a:t>
            </a:r>
            <a:r>
              <a:rPr lang="de-DE" sz="4000" dirty="0" err="1">
                <a:latin typeface="Arial"/>
                <a:cs typeface="Arial"/>
              </a:rPr>
              <a:t>You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may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use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the</a:t>
            </a:r>
            <a:r>
              <a:rPr lang="de-DE" sz="4000" dirty="0">
                <a:latin typeface="Arial"/>
                <a:cs typeface="Arial"/>
              </a:rPr>
              <a:t> different </a:t>
            </a:r>
            <a:r>
              <a:rPr lang="de-DE" sz="4000" dirty="0" err="1">
                <a:latin typeface="Arial"/>
                <a:cs typeface="Arial"/>
              </a:rPr>
              <a:t>font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types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of</a:t>
            </a:r>
            <a:r>
              <a:rPr lang="de-DE" sz="4000" dirty="0">
                <a:latin typeface="Arial"/>
                <a:cs typeface="Arial"/>
              </a:rPr>
              <a:t> Arial, i.e. </a:t>
            </a:r>
            <a:r>
              <a:rPr lang="de-DE" sz="4000" dirty="0" err="1">
                <a:latin typeface="Arial"/>
                <a:cs typeface="Arial"/>
              </a:rPr>
              <a:t>bold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italic</a:t>
            </a:r>
            <a:r>
              <a:rPr lang="de-DE" sz="4000" dirty="0">
                <a:latin typeface="Arial"/>
                <a:cs typeface="Arial"/>
              </a:rPr>
              <a:t>, </a:t>
            </a:r>
            <a:r>
              <a:rPr lang="de-DE" sz="4000" dirty="0" err="1">
                <a:latin typeface="Arial"/>
                <a:cs typeface="Arial"/>
              </a:rPr>
              <a:t>regular</a:t>
            </a:r>
            <a:r>
              <a:rPr lang="de-DE" sz="4000" dirty="0">
                <a:latin typeface="Arial"/>
                <a:cs typeface="Arial"/>
              </a:rPr>
              <a:t>, etc. </a:t>
            </a:r>
            <a:r>
              <a:rPr lang="de-DE" sz="4000" dirty="0" err="1">
                <a:latin typeface="Arial"/>
                <a:cs typeface="Arial"/>
              </a:rPr>
              <a:t>Please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fill</a:t>
            </a:r>
            <a:r>
              <a:rPr lang="de-DE" sz="4000" dirty="0">
                <a:latin typeface="Arial"/>
                <a:cs typeface="Arial"/>
              </a:rPr>
              <a:t> in </a:t>
            </a:r>
            <a:r>
              <a:rPr lang="de-DE" sz="4000" dirty="0" err="1">
                <a:latin typeface="Arial"/>
                <a:cs typeface="Arial"/>
              </a:rPr>
              <a:t>your</a:t>
            </a:r>
            <a:r>
              <a:rPr lang="de-DE" sz="4000" dirty="0">
                <a:latin typeface="Arial"/>
                <a:cs typeface="Arial"/>
              </a:rPr>
              <a:t> individual </a:t>
            </a:r>
            <a:r>
              <a:rPr lang="de-DE" sz="4000" dirty="0" err="1">
                <a:latin typeface="Arial"/>
                <a:cs typeface="Arial"/>
              </a:rPr>
              <a:t>contents</a:t>
            </a:r>
            <a:r>
              <a:rPr lang="de-DE" sz="4000" dirty="0">
                <a:latin typeface="Arial"/>
                <a:cs typeface="Arial"/>
              </a:rPr>
              <a:t>. </a:t>
            </a:r>
            <a:r>
              <a:rPr lang="de-DE" sz="4000" dirty="0" err="1">
                <a:latin typeface="Arial"/>
                <a:cs typeface="Arial"/>
              </a:rPr>
              <a:t>You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may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use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the</a:t>
            </a:r>
            <a:r>
              <a:rPr lang="de-DE" sz="4000" dirty="0">
                <a:latin typeface="Arial"/>
                <a:cs typeface="Arial"/>
              </a:rPr>
              <a:t> different </a:t>
            </a:r>
            <a:r>
              <a:rPr lang="de-DE" sz="4000" dirty="0" err="1">
                <a:latin typeface="Arial"/>
                <a:cs typeface="Arial"/>
              </a:rPr>
              <a:t>font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types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of</a:t>
            </a:r>
            <a:r>
              <a:rPr lang="de-DE" sz="4000" dirty="0">
                <a:latin typeface="Arial"/>
                <a:cs typeface="Arial"/>
              </a:rPr>
              <a:t> Arial, i.e. </a:t>
            </a:r>
            <a:r>
              <a:rPr lang="de-DE" sz="4000" dirty="0" err="1">
                <a:latin typeface="Arial"/>
                <a:cs typeface="Arial"/>
              </a:rPr>
              <a:t>bold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italic</a:t>
            </a:r>
            <a:r>
              <a:rPr lang="de-DE" sz="4000" dirty="0">
                <a:latin typeface="Arial"/>
                <a:cs typeface="Arial"/>
              </a:rPr>
              <a:t>,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regular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etc. .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Please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fill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individual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contents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may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use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different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font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types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Arial, i.e.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bold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italic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regular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etc. 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Please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fill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individual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contents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may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use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different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font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types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Arial, i.e.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bold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italic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regular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etc.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Please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fill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individual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contents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You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may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use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different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font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types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Arial, i.e.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bold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italic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regular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etc. </a:t>
            </a:r>
            <a:r>
              <a:rPr lang="de-DE" sz="4000" dirty="0" err="1">
                <a:latin typeface="Arial"/>
                <a:cs typeface="Arial"/>
              </a:rPr>
              <a:t>regular</a:t>
            </a:r>
            <a:r>
              <a:rPr lang="de-DE" sz="4000" dirty="0">
                <a:latin typeface="Arial"/>
                <a:cs typeface="Arial"/>
              </a:rPr>
              <a:t>, etc.</a:t>
            </a:r>
          </a:p>
        </p:txBody>
      </p:sp>
      <p:pic>
        <p:nvPicPr>
          <p:cNvPr id="23" name="Bild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9439" b="21889"/>
          <a:stretch/>
        </p:blipFill>
        <p:spPr bwMode="auto">
          <a:xfrm>
            <a:off x="1384078" y="26024770"/>
            <a:ext cx="13000542" cy="107907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/>
            </a:ext>
          </a:extLst>
        </p:spPr>
      </p:pic>
      <p:sp>
        <p:nvSpPr>
          <p:cNvPr id="25" name="Textfeld 24"/>
          <p:cNvSpPr txBox="1"/>
          <p:nvPr/>
        </p:nvSpPr>
        <p:spPr>
          <a:xfrm>
            <a:off x="1341393" y="37319618"/>
            <a:ext cx="131400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4400" dirty="0">
                <a:solidFill>
                  <a:srgbClr val="000000"/>
                </a:solidFill>
                <a:cs typeface="Arial"/>
              </a:rPr>
              <a:t>Pictures/</a:t>
            </a:r>
            <a:r>
              <a:rPr lang="de-DE" sz="4400" dirty="0" err="1">
                <a:solidFill>
                  <a:srgbClr val="000000"/>
                </a:solidFill>
                <a:cs typeface="Arial"/>
              </a:rPr>
              <a:t>Tables</a:t>
            </a:r>
            <a:r>
              <a:rPr lang="de-DE" sz="4400" dirty="0">
                <a:solidFill>
                  <a:srgbClr val="000000"/>
                </a:solidFill>
                <a:cs typeface="Arial"/>
              </a:rPr>
              <a:t> (optional)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15751134" y="29338333"/>
            <a:ext cx="13140000" cy="81253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4400" b="1" dirty="0" err="1">
                <a:solidFill>
                  <a:schemeClr val="tx2"/>
                </a:solidFill>
                <a:latin typeface="Arial"/>
                <a:cs typeface="Arial"/>
              </a:rPr>
              <a:t>Conclusions</a:t>
            </a:r>
            <a:r>
              <a:rPr lang="de-DE" sz="44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de-DE" sz="4400" b="1" dirty="0" err="1">
                <a:solidFill>
                  <a:schemeClr val="tx2"/>
                </a:solidFill>
                <a:latin typeface="Arial"/>
                <a:cs typeface="Arial"/>
              </a:rPr>
              <a:t>and</a:t>
            </a:r>
            <a:r>
              <a:rPr lang="de-DE" sz="4400" b="1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de-DE" sz="4400" b="1" dirty="0" err="1">
                <a:solidFill>
                  <a:schemeClr val="tx2"/>
                </a:solidFill>
                <a:latin typeface="Arial"/>
                <a:cs typeface="Arial"/>
              </a:rPr>
              <a:t>outlook</a:t>
            </a:r>
            <a:r>
              <a:rPr lang="de-DE" sz="4400" b="1" dirty="0">
                <a:solidFill>
                  <a:schemeClr val="tx2"/>
                </a:solidFill>
                <a:latin typeface="Arial"/>
                <a:cs typeface="Arial"/>
              </a:rPr>
              <a:t> (Arial </a:t>
            </a:r>
            <a:r>
              <a:rPr lang="de-DE" sz="4400" b="1" dirty="0" err="1">
                <a:solidFill>
                  <a:schemeClr val="tx2"/>
                </a:solidFill>
                <a:latin typeface="Arial"/>
                <a:cs typeface="Arial"/>
              </a:rPr>
              <a:t>bold</a:t>
            </a:r>
            <a:r>
              <a:rPr lang="de-DE" sz="4400" b="1" dirty="0">
                <a:solidFill>
                  <a:schemeClr val="tx2"/>
                </a:solidFill>
                <a:latin typeface="Arial"/>
                <a:cs typeface="Arial"/>
              </a:rPr>
              <a:t>, 44 </a:t>
            </a:r>
            <a:r>
              <a:rPr lang="de-DE" sz="4400" b="1" dirty="0" err="1">
                <a:solidFill>
                  <a:schemeClr val="tx2"/>
                </a:solidFill>
                <a:latin typeface="Arial"/>
                <a:cs typeface="Arial"/>
              </a:rPr>
              <a:t>pt</a:t>
            </a:r>
            <a:r>
              <a:rPr lang="de-DE" sz="4400" b="1" dirty="0">
                <a:solidFill>
                  <a:schemeClr val="tx2"/>
                </a:solidFill>
                <a:latin typeface="Arial"/>
                <a:cs typeface="Arial"/>
              </a:rPr>
              <a:t>)</a:t>
            </a:r>
          </a:p>
          <a:p>
            <a:pPr algn="just"/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(Arial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regular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, 40 </a:t>
            </a:r>
            <a:r>
              <a:rPr lang="de-DE" sz="4000" dirty="0" err="1">
                <a:solidFill>
                  <a:srgbClr val="000000"/>
                </a:solidFill>
                <a:latin typeface="Arial"/>
                <a:cs typeface="Arial"/>
              </a:rPr>
              <a:t>pt</a:t>
            </a:r>
            <a:r>
              <a:rPr lang="de-DE" sz="4000" dirty="0">
                <a:solidFill>
                  <a:srgbClr val="000000"/>
                </a:solidFill>
                <a:latin typeface="Arial"/>
                <a:cs typeface="Arial"/>
              </a:rPr>
              <a:t>) </a:t>
            </a:r>
          </a:p>
          <a:p>
            <a:pPr algn="just"/>
            <a:r>
              <a:rPr lang="de-DE" sz="4000" dirty="0" err="1">
                <a:latin typeface="Arial"/>
                <a:cs typeface="Arial"/>
              </a:rPr>
              <a:t>Please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fill</a:t>
            </a:r>
            <a:r>
              <a:rPr lang="de-DE" sz="4000" dirty="0">
                <a:latin typeface="Arial"/>
                <a:cs typeface="Arial"/>
              </a:rPr>
              <a:t> in </a:t>
            </a:r>
            <a:r>
              <a:rPr lang="de-DE" sz="4000" dirty="0" err="1">
                <a:latin typeface="Arial"/>
                <a:cs typeface="Arial"/>
              </a:rPr>
              <a:t>your</a:t>
            </a:r>
            <a:r>
              <a:rPr lang="de-DE" sz="4000" dirty="0">
                <a:latin typeface="Arial"/>
                <a:cs typeface="Arial"/>
              </a:rPr>
              <a:t> individual </a:t>
            </a:r>
            <a:r>
              <a:rPr lang="de-DE" sz="4000" dirty="0" err="1">
                <a:latin typeface="Arial"/>
                <a:cs typeface="Arial"/>
              </a:rPr>
              <a:t>contents</a:t>
            </a:r>
            <a:r>
              <a:rPr lang="de-DE" sz="4000" dirty="0">
                <a:latin typeface="Arial"/>
                <a:cs typeface="Arial"/>
              </a:rPr>
              <a:t>. </a:t>
            </a:r>
            <a:r>
              <a:rPr lang="de-DE" sz="4000" dirty="0" err="1">
                <a:latin typeface="Arial"/>
                <a:cs typeface="Arial"/>
              </a:rPr>
              <a:t>You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may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use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the</a:t>
            </a:r>
            <a:r>
              <a:rPr lang="de-DE" sz="4000" dirty="0">
                <a:latin typeface="Arial"/>
                <a:cs typeface="Arial"/>
              </a:rPr>
              <a:t> different </a:t>
            </a:r>
            <a:r>
              <a:rPr lang="de-DE" sz="4000" dirty="0" err="1">
                <a:latin typeface="Arial"/>
                <a:cs typeface="Arial"/>
              </a:rPr>
              <a:t>font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types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of</a:t>
            </a:r>
            <a:r>
              <a:rPr lang="de-DE" sz="4000" dirty="0">
                <a:latin typeface="Arial"/>
                <a:cs typeface="Arial"/>
              </a:rPr>
              <a:t> Arial, i.e. </a:t>
            </a:r>
            <a:r>
              <a:rPr lang="de-DE" sz="4000" dirty="0" err="1">
                <a:latin typeface="Arial"/>
                <a:cs typeface="Arial"/>
              </a:rPr>
              <a:t>bold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italic</a:t>
            </a:r>
            <a:r>
              <a:rPr lang="de-DE" sz="4000" dirty="0">
                <a:latin typeface="Arial"/>
                <a:cs typeface="Arial"/>
              </a:rPr>
              <a:t>, </a:t>
            </a:r>
            <a:r>
              <a:rPr lang="de-DE" sz="4000" dirty="0" err="1">
                <a:latin typeface="Arial"/>
                <a:cs typeface="Arial"/>
              </a:rPr>
              <a:t>regular</a:t>
            </a:r>
            <a:r>
              <a:rPr lang="de-DE" sz="4000" dirty="0">
                <a:latin typeface="Arial"/>
                <a:cs typeface="Arial"/>
              </a:rPr>
              <a:t>, etc.  </a:t>
            </a:r>
            <a:r>
              <a:rPr lang="de-DE" sz="4000" dirty="0" err="1">
                <a:latin typeface="Arial"/>
                <a:cs typeface="Arial"/>
              </a:rPr>
              <a:t>Please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fill</a:t>
            </a:r>
            <a:r>
              <a:rPr lang="de-DE" sz="4000" dirty="0">
                <a:latin typeface="Arial"/>
                <a:cs typeface="Arial"/>
              </a:rPr>
              <a:t> in </a:t>
            </a:r>
            <a:r>
              <a:rPr lang="de-DE" sz="4000" dirty="0" err="1">
                <a:latin typeface="Arial"/>
                <a:cs typeface="Arial"/>
              </a:rPr>
              <a:t>your</a:t>
            </a:r>
            <a:r>
              <a:rPr lang="de-DE" sz="4000" dirty="0">
                <a:latin typeface="Arial"/>
                <a:cs typeface="Arial"/>
              </a:rPr>
              <a:t> individual </a:t>
            </a:r>
            <a:r>
              <a:rPr lang="de-DE" sz="4000" dirty="0" err="1">
                <a:latin typeface="Arial"/>
                <a:cs typeface="Arial"/>
              </a:rPr>
              <a:t>contents</a:t>
            </a:r>
            <a:r>
              <a:rPr lang="de-DE" sz="4000" dirty="0">
                <a:latin typeface="Arial"/>
                <a:cs typeface="Arial"/>
              </a:rPr>
              <a:t>. </a:t>
            </a:r>
            <a:r>
              <a:rPr lang="de-DE" sz="4000" dirty="0" err="1">
                <a:latin typeface="Arial"/>
                <a:cs typeface="Arial"/>
              </a:rPr>
              <a:t>You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may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use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the</a:t>
            </a:r>
            <a:r>
              <a:rPr lang="de-DE" sz="4000" dirty="0">
                <a:latin typeface="Arial"/>
                <a:cs typeface="Arial"/>
              </a:rPr>
              <a:t> different </a:t>
            </a:r>
            <a:r>
              <a:rPr lang="de-DE" sz="4000" dirty="0" err="1">
                <a:latin typeface="Arial"/>
                <a:cs typeface="Arial"/>
              </a:rPr>
              <a:t>font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types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of</a:t>
            </a:r>
            <a:r>
              <a:rPr lang="de-DE" sz="4000" dirty="0">
                <a:latin typeface="Arial"/>
                <a:cs typeface="Arial"/>
              </a:rPr>
              <a:t> Arial, i.e. </a:t>
            </a:r>
            <a:r>
              <a:rPr lang="de-DE" sz="4000" dirty="0" err="1">
                <a:latin typeface="Arial"/>
                <a:cs typeface="Arial"/>
              </a:rPr>
              <a:t>bold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italic</a:t>
            </a:r>
            <a:r>
              <a:rPr lang="de-DE" sz="4000" dirty="0">
                <a:latin typeface="Arial"/>
                <a:cs typeface="Arial"/>
              </a:rPr>
              <a:t>, </a:t>
            </a:r>
            <a:r>
              <a:rPr lang="de-DE" sz="4000" dirty="0" err="1">
                <a:latin typeface="Arial"/>
                <a:cs typeface="Arial"/>
              </a:rPr>
              <a:t>regular</a:t>
            </a:r>
            <a:r>
              <a:rPr lang="de-DE" sz="4000" dirty="0">
                <a:latin typeface="Arial"/>
                <a:cs typeface="Arial"/>
              </a:rPr>
              <a:t>, etc.  </a:t>
            </a:r>
            <a:r>
              <a:rPr lang="de-DE" sz="4000" dirty="0" err="1">
                <a:latin typeface="Arial"/>
                <a:cs typeface="Arial"/>
              </a:rPr>
              <a:t>Please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fill</a:t>
            </a:r>
            <a:r>
              <a:rPr lang="de-DE" sz="4000" dirty="0">
                <a:latin typeface="Arial"/>
                <a:cs typeface="Arial"/>
              </a:rPr>
              <a:t> in </a:t>
            </a:r>
            <a:r>
              <a:rPr lang="de-DE" sz="4000" dirty="0" err="1">
                <a:latin typeface="Arial"/>
                <a:cs typeface="Arial"/>
              </a:rPr>
              <a:t>your</a:t>
            </a:r>
            <a:r>
              <a:rPr lang="de-DE" sz="4000" dirty="0">
                <a:latin typeface="Arial"/>
                <a:cs typeface="Arial"/>
              </a:rPr>
              <a:t> individual </a:t>
            </a:r>
            <a:r>
              <a:rPr lang="de-DE" sz="4000" dirty="0" err="1">
                <a:latin typeface="Arial"/>
                <a:cs typeface="Arial"/>
              </a:rPr>
              <a:t>contents</a:t>
            </a:r>
            <a:r>
              <a:rPr lang="de-DE" sz="4000" dirty="0">
                <a:latin typeface="Arial"/>
                <a:cs typeface="Arial"/>
              </a:rPr>
              <a:t>. </a:t>
            </a:r>
            <a:r>
              <a:rPr lang="de-DE" sz="4000" dirty="0" err="1">
                <a:latin typeface="Arial"/>
                <a:cs typeface="Arial"/>
              </a:rPr>
              <a:t>You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may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use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the</a:t>
            </a:r>
            <a:r>
              <a:rPr lang="de-DE" sz="4000" dirty="0">
                <a:latin typeface="Arial"/>
                <a:cs typeface="Arial"/>
              </a:rPr>
              <a:t> different </a:t>
            </a:r>
            <a:r>
              <a:rPr lang="de-DE" sz="4000" dirty="0" err="1">
                <a:latin typeface="Arial"/>
                <a:cs typeface="Arial"/>
              </a:rPr>
              <a:t>font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types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of</a:t>
            </a:r>
            <a:r>
              <a:rPr lang="de-DE" sz="4000" dirty="0">
                <a:latin typeface="Arial"/>
                <a:cs typeface="Arial"/>
              </a:rPr>
              <a:t> Arial, i.e. </a:t>
            </a:r>
            <a:r>
              <a:rPr lang="de-DE" sz="4000" dirty="0" err="1">
                <a:latin typeface="Arial"/>
                <a:cs typeface="Arial"/>
              </a:rPr>
              <a:t>bold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italic</a:t>
            </a:r>
            <a:r>
              <a:rPr lang="de-DE" sz="4000" dirty="0">
                <a:latin typeface="Arial"/>
                <a:cs typeface="Arial"/>
              </a:rPr>
              <a:t>, </a:t>
            </a:r>
            <a:r>
              <a:rPr lang="de-DE" sz="4000" dirty="0" err="1">
                <a:latin typeface="Arial"/>
                <a:cs typeface="Arial"/>
              </a:rPr>
              <a:t>regular</a:t>
            </a:r>
            <a:r>
              <a:rPr lang="de-DE" sz="4000" dirty="0">
                <a:latin typeface="Arial"/>
                <a:cs typeface="Arial"/>
              </a:rPr>
              <a:t>, etc. </a:t>
            </a:r>
            <a:r>
              <a:rPr lang="de-DE" sz="4000" dirty="0" err="1">
                <a:latin typeface="Arial"/>
                <a:cs typeface="Arial"/>
              </a:rPr>
              <a:t>Please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fill</a:t>
            </a:r>
            <a:r>
              <a:rPr lang="de-DE" sz="4000" dirty="0">
                <a:latin typeface="Arial"/>
                <a:cs typeface="Arial"/>
              </a:rPr>
              <a:t> in </a:t>
            </a:r>
            <a:r>
              <a:rPr lang="de-DE" sz="4000" dirty="0" err="1">
                <a:latin typeface="Arial"/>
                <a:cs typeface="Arial"/>
              </a:rPr>
              <a:t>your</a:t>
            </a:r>
            <a:r>
              <a:rPr lang="de-DE" sz="4000" dirty="0">
                <a:latin typeface="Arial"/>
                <a:cs typeface="Arial"/>
              </a:rPr>
              <a:t> individual </a:t>
            </a:r>
            <a:r>
              <a:rPr lang="de-DE" sz="4000" dirty="0" err="1">
                <a:latin typeface="Arial"/>
                <a:cs typeface="Arial"/>
              </a:rPr>
              <a:t>contents</a:t>
            </a:r>
            <a:r>
              <a:rPr lang="de-DE" sz="4000" dirty="0">
                <a:latin typeface="Arial"/>
                <a:cs typeface="Arial"/>
              </a:rPr>
              <a:t>. </a:t>
            </a:r>
            <a:r>
              <a:rPr lang="de-DE" sz="4000" dirty="0" err="1">
                <a:latin typeface="Arial"/>
                <a:cs typeface="Arial"/>
              </a:rPr>
              <a:t>You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may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use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the</a:t>
            </a:r>
            <a:r>
              <a:rPr lang="de-DE" sz="4000" dirty="0">
                <a:latin typeface="Arial"/>
                <a:cs typeface="Arial"/>
              </a:rPr>
              <a:t> different </a:t>
            </a:r>
            <a:r>
              <a:rPr lang="de-DE" sz="4000" dirty="0" err="1">
                <a:latin typeface="Arial"/>
                <a:cs typeface="Arial"/>
              </a:rPr>
              <a:t>font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types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of</a:t>
            </a:r>
            <a:r>
              <a:rPr lang="de-DE" sz="4000" dirty="0">
                <a:latin typeface="Arial"/>
                <a:cs typeface="Arial"/>
              </a:rPr>
              <a:t> Arial, i.e. </a:t>
            </a:r>
            <a:r>
              <a:rPr lang="de-DE" sz="4000" dirty="0" err="1">
                <a:latin typeface="Arial"/>
                <a:cs typeface="Arial"/>
              </a:rPr>
              <a:t>bold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italic</a:t>
            </a:r>
            <a:r>
              <a:rPr lang="de-DE" sz="4000" dirty="0">
                <a:latin typeface="Arial"/>
                <a:cs typeface="Arial"/>
              </a:rPr>
              <a:t>, </a:t>
            </a:r>
            <a:r>
              <a:rPr lang="de-DE" sz="4000" dirty="0" err="1">
                <a:latin typeface="Arial"/>
                <a:cs typeface="Arial"/>
              </a:rPr>
              <a:t>regular</a:t>
            </a:r>
            <a:r>
              <a:rPr lang="de-DE" sz="4000" dirty="0">
                <a:latin typeface="Arial"/>
                <a:cs typeface="Arial"/>
              </a:rPr>
              <a:t>, etc. </a:t>
            </a:r>
            <a:r>
              <a:rPr lang="de-DE" sz="4000" dirty="0" err="1">
                <a:latin typeface="Arial"/>
                <a:cs typeface="Arial"/>
              </a:rPr>
              <a:t>Please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fill</a:t>
            </a:r>
            <a:r>
              <a:rPr lang="de-DE" sz="4000" dirty="0">
                <a:latin typeface="Arial"/>
                <a:cs typeface="Arial"/>
              </a:rPr>
              <a:t> in </a:t>
            </a:r>
            <a:r>
              <a:rPr lang="de-DE" sz="4000" dirty="0" err="1">
                <a:latin typeface="Arial"/>
                <a:cs typeface="Arial"/>
              </a:rPr>
              <a:t>your</a:t>
            </a:r>
            <a:r>
              <a:rPr lang="de-DE" sz="4000" dirty="0">
                <a:latin typeface="Arial"/>
                <a:cs typeface="Arial"/>
              </a:rPr>
              <a:t> individual </a:t>
            </a:r>
            <a:r>
              <a:rPr lang="de-DE" sz="4000" dirty="0" err="1">
                <a:latin typeface="Arial"/>
                <a:cs typeface="Arial"/>
              </a:rPr>
              <a:t>contents</a:t>
            </a:r>
            <a:r>
              <a:rPr lang="de-DE" sz="4000" dirty="0">
                <a:latin typeface="Arial"/>
                <a:cs typeface="Arial"/>
              </a:rPr>
              <a:t>. </a:t>
            </a:r>
            <a:r>
              <a:rPr lang="de-DE" sz="4000" dirty="0" err="1">
                <a:latin typeface="Arial"/>
                <a:cs typeface="Arial"/>
              </a:rPr>
              <a:t>You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may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use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the</a:t>
            </a:r>
            <a:r>
              <a:rPr lang="de-DE" sz="4000" dirty="0">
                <a:latin typeface="Arial"/>
                <a:cs typeface="Arial"/>
              </a:rPr>
              <a:t> different </a:t>
            </a:r>
            <a:r>
              <a:rPr lang="de-DE" sz="4000" dirty="0" err="1">
                <a:latin typeface="Arial"/>
                <a:cs typeface="Arial"/>
              </a:rPr>
              <a:t>font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types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of</a:t>
            </a:r>
            <a:r>
              <a:rPr lang="de-DE" sz="4000" dirty="0">
                <a:latin typeface="Arial"/>
                <a:cs typeface="Arial"/>
              </a:rPr>
              <a:t> Arial, i.e. </a:t>
            </a:r>
            <a:r>
              <a:rPr lang="de-DE" sz="4000" dirty="0" err="1">
                <a:latin typeface="Arial"/>
                <a:cs typeface="Arial"/>
              </a:rPr>
              <a:t>bold</a:t>
            </a:r>
            <a:r>
              <a:rPr lang="de-DE" sz="4000" dirty="0">
                <a:latin typeface="Arial"/>
                <a:cs typeface="Arial"/>
              </a:rPr>
              <a:t> </a:t>
            </a:r>
            <a:r>
              <a:rPr lang="de-DE" sz="4000" dirty="0" err="1">
                <a:latin typeface="Arial"/>
                <a:cs typeface="Arial"/>
              </a:rPr>
              <a:t>italic</a:t>
            </a:r>
            <a:r>
              <a:rPr lang="de-DE" sz="4000" dirty="0">
                <a:latin typeface="Arial"/>
                <a:cs typeface="Arial"/>
              </a:rPr>
              <a:t>, </a:t>
            </a:r>
            <a:r>
              <a:rPr lang="de-DE" sz="4000" dirty="0" err="1">
                <a:latin typeface="Arial"/>
                <a:cs typeface="Arial"/>
              </a:rPr>
              <a:t>regular</a:t>
            </a:r>
            <a:r>
              <a:rPr lang="de-DE" sz="4000" dirty="0">
                <a:latin typeface="Arial"/>
                <a:cs typeface="Arial"/>
              </a:rPr>
              <a:t>, etc. </a:t>
            </a:r>
            <a:endParaRPr lang="de-DE" sz="44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9458424"/>
      </p:ext>
    </p:extLst>
  </p:cSld>
  <p:clrMapOvr>
    <a:masterClrMapping/>
  </p:clrMapOvr>
</p:sld>
</file>

<file path=ppt/theme/theme1.xml><?xml version="1.0" encoding="utf-8"?>
<a:theme xmlns:a="http://schemas.openxmlformats.org/drawingml/2006/main" name="DKTK_Poster-Template_English_Essen_Duesseldorf">
  <a:themeElements>
    <a:clrScheme name="DKTK_Designfarben">
      <a:dk1>
        <a:srgbClr val="000000"/>
      </a:dk1>
      <a:lt1>
        <a:srgbClr val="FFFFFF"/>
      </a:lt1>
      <a:dk2>
        <a:srgbClr val="004791"/>
      </a:dk2>
      <a:lt2>
        <a:srgbClr val="FFFFFF"/>
      </a:lt2>
      <a:accent1>
        <a:srgbClr val="8CADDF"/>
      </a:accent1>
      <a:accent2>
        <a:srgbClr val="999999"/>
      </a:accent2>
      <a:accent3>
        <a:srgbClr val="BFD8ED"/>
      </a:accent3>
      <a:accent4>
        <a:srgbClr val="000000"/>
      </a:accent4>
      <a:accent5>
        <a:srgbClr val="009933"/>
      </a:accent5>
      <a:accent6>
        <a:srgbClr val="E5007D"/>
      </a:accent6>
      <a:hlink>
        <a:srgbClr val="0947B9"/>
      </a:hlink>
      <a:folHlink>
        <a:srgbClr val="000000"/>
      </a:folHlink>
    </a:clrScheme>
    <a:fontScheme name="Office-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CCDBF1"/>
        </a:lt1>
        <a:dk2>
          <a:srgbClr val="0047B9"/>
        </a:dk2>
        <a:lt2>
          <a:srgbClr val="FFFFFF"/>
        </a:lt2>
        <a:accent1>
          <a:srgbClr val="F32B42"/>
        </a:accent1>
        <a:accent2>
          <a:srgbClr val="8C8C8C"/>
        </a:accent2>
        <a:accent3>
          <a:srgbClr val="E2EAF7"/>
        </a:accent3>
        <a:accent4>
          <a:srgbClr val="000000"/>
        </a:accent4>
        <a:accent5>
          <a:srgbClr val="F8ACB0"/>
        </a:accent5>
        <a:accent6>
          <a:srgbClr val="7E7E7E"/>
        </a:accent6>
        <a:hlink>
          <a:srgbClr val="FF5D00"/>
        </a:hlink>
        <a:folHlink>
          <a:srgbClr val="00954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f6fc4e4-516b-44b7-ad92-9c611c31a822">25RMAMQAQ45T-84-63</_dlc_DocId>
    <_dlc_DocIdUrl xmlns="6f6fc4e4-516b-44b7-ad92-9c611c31a822">
      <Url>https://intra.dktk.dkfz.de/ressources/CD/_layouts/15/DocIdRedir.aspx?ID=25RMAMQAQ45T-84-63</Url>
      <Description>25RMAMQAQ45T-84-63</Description>
    </_dlc_DocIdUrl>
    <Language xmlns="f183dd6b-216a-4b5d-8947-a5ec4338d866">English</Language>
    <PublishingExpirationDate xmlns="http://schemas.microsoft.com/sharepoint/v3" xsi:nil="true"/>
    <Category xmlns="f183dd6b-216a-4b5d-8947-a5ec4338d866">Poster</Category>
    <PublishingStartDate xmlns="http://schemas.microsoft.com/sharepoint/v3" xsi:nil="true"/>
    <Deprecated xmlns="f183dd6b-216a-4b5d-8947-a5ec4338d866">false</Deprecate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DA2BB527DE82448856872D15535EF2" ma:contentTypeVersion="5" ma:contentTypeDescription="Create a new document." ma:contentTypeScope="" ma:versionID="3997024ed8d39a8d91e8c66de3891a7e">
  <xsd:schema xmlns:xsd="http://www.w3.org/2001/XMLSchema" xmlns:xs="http://www.w3.org/2001/XMLSchema" xmlns:p="http://schemas.microsoft.com/office/2006/metadata/properties" xmlns:ns1="http://schemas.microsoft.com/sharepoint/v3" xmlns:ns2="6f6fc4e4-516b-44b7-ad92-9c611c31a822" xmlns:ns3="f183dd6b-216a-4b5d-8947-a5ec4338d866" targetNamespace="http://schemas.microsoft.com/office/2006/metadata/properties" ma:root="true" ma:fieldsID="145e4e05c7ab836a15739acb3a5970c2" ns1:_="" ns2:_="" ns3:_="">
    <xsd:import namespace="http://schemas.microsoft.com/sharepoint/v3"/>
    <xsd:import namespace="6f6fc4e4-516b-44b7-ad92-9c611c31a822"/>
    <xsd:import namespace="f183dd6b-216a-4b5d-8947-a5ec4338d86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ategory" minOccurs="0"/>
                <xsd:element ref="ns3:Language" minOccurs="0"/>
                <xsd:element ref="ns1:PublishingStartDate" minOccurs="0"/>
                <xsd:element ref="ns1:PublishingExpirationDate" minOccurs="0"/>
                <xsd:element ref="ns3:Depreca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fc4e4-516b-44b7-ad92-9c611c31a82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3dd6b-216a-4b5d-8947-a5ec4338d866" elementFormDefault="qualified">
    <xsd:import namespace="http://schemas.microsoft.com/office/2006/documentManagement/types"/>
    <xsd:import namespace="http://schemas.microsoft.com/office/infopath/2007/PartnerControls"/>
    <xsd:element name="Category" ma:index="11" nillable="true" ma:displayName="Category" ma:format="Dropdown" ma:internalName="Category">
      <xsd:simpleType>
        <xsd:restriction base="dms:Choice">
          <xsd:enumeration value="Background"/>
          <xsd:enumeration value="DKTK Icons"/>
          <xsd:enumeration value="Letter"/>
          <xsd:enumeration value="Poster"/>
          <xsd:enumeration value="Presentation"/>
          <xsd:enumeration value="Signature"/>
          <xsd:enumeration value="Site logo (old)"/>
        </xsd:restriction>
      </xsd:simpleType>
    </xsd:element>
    <xsd:element name="Language" ma:index="12" nillable="true" ma:displayName="Language" ma:format="Dropdown" ma:internalName="Language">
      <xsd:simpleType>
        <xsd:restriction base="dms:Choice">
          <xsd:enumeration value="English"/>
          <xsd:enumeration value="German"/>
        </xsd:restriction>
      </xsd:simpleType>
    </xsd:element>
    <xsd:element name="Deprecated" ma:index="15" nillable="true" ma:displayName="Deprecated" ma:default="0" ma:internalName="Deprecate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B0BAC0D-B9CF-4709-9380-37DDCC3F67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2DA03E-5EA3-4238-87B1-782C28A6C371}">
  <ds:schemaRefs>
    <ds:schemaRef ds:uri="http://purl.org/dc/dcmitype/"/>
    <ds:schemaRef ds:uri="http://schemas.openxmlformats.org/package/2006/metadata/core-properties"/>
    <ds:schemaRef ds:uri="http://purl.org/dc/elements/1.1/"/>
    <ds:schemaRef ds:uri="aad9c95a-f3cb-45a9-b916-4184884242df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504e022f-81e8-4e12-b4f5-1a2295f82e2d"/>
    <ds:schemaRef ds:uri="6f6fc4e4-516b-44b7-ad92-9c611c31a822"/>
    <ds:schemaRef ds:uri="f183dd6b-216a-4b5d-8947-a5ec4338d866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5B1CC146-FED8-41A7-BED8-D0B12CED62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f6fc4e4-516b-44b7-ad92-9c611c31a822"/>
    <ds:schemaRef ds:uri="f183dd6b-216a-4b5d-8947-a5ec4338d8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DA7B876-0C00-4820-A9A7-320E4B56438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879</Words>
  <Application>Microsoft Office PowerPoint</Application>
  <PresentationFormat>Benutzerdefiniert</PresentationFormat>
  <Paragraphs>19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ＭＳ Ｐゴシック</vt:lpstr>
      <vt:lpstr>Arial</vt:lpstr>
      <vt:lpstr>Times</vt:lpstr>
      <vt:lpstr>DKTK_Poster-Template_English_Essen_Duesseldorf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DKTK-Coordination Office Heidelberg</dc:creator>
  <cp:lastModifiedBy>Kaul, Sabine</cp:lastModifiedBy>
  <cp:revision>11</cp:revision>
  <cp:lastPrinted>2013-01-07T17:32:03Z</cp:lastPrinted>
  <dcterms:created xsi:type="dcterms:W3CDTF">2016-08-08T07:09:46Z</dcterms:created>
  <dcterms:modified xsi:type="dcterms:W3CDTF">2024-01-19T09:07:14Z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0x01010049DA2BB527DE82448856872D15535EF2</vt:lpwstr>
  </property>
  <property fmtid="{D5CDD505-2E9C-101B-9397-08002B2CF9AE}" pid="3" name="_dlc_DocIdItemGuid">
    <vt:lpwstr>bcc068e8-f0e0-43aa-92e3-67b662cdc144</vt:lpwstr>
  </property>
</Properties>
</file>